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0"/>
  </p:notesMasterIdLst>
  <p:sldIdLst>
    <p:sldId id="272" r:id="rId2"/>
    <p:sldId id="277" r:id="rId3"/>
    <p:sldId id="275" r:id="rId4"/>
    <p:sldId id="278" r:id="rId5"/>
    <p:sldId id="274" r:id="rId6"/>
    <p:sldId id="279" r:id="rId7"/>
    <p:sldId id="280" r:id="rId8"/>
    <p:sldId id="282" r:id="rId9"/>
    <p:sldId id="321" r:id="rId10"/>
    <p:sldId id="322" r:id="rId11"/>
    <p:sldId id="287" r:id="rId12"/>
    <p:sldId id="276" r:id="rId13"/>
    <p:sldId id="256" r:id="rId14"/>
    <p:sldId id="257" r:id="rId15"/>
    <p:sldId id="258" r:id="rId16"/>
    <p:sldId id="320" r:id="rId17"/>
    <p:sldId id="261" r:id="rId18"/>
    <p:sldId id="264" r:id="rId19"/>
    <p:sldId id="281" r:id="rId20"/>
    <p:sldId id="263" r:id="rId21"/>
    <p:sldId id="266" r:id="rId22"/>
    <p:sldId id="271" r:id="rId23"/>
    <p:sldId id="270" r:id="rId24"/>
    <p:sldId id="290" r:id="rId25"/>
    <p:sldId id="289" r:id="rId26"/>
    <p:sldId id="283" r:id="rId27"/>
    <p:sldId id="284" r:id="rId28"/>
    <p:sldId id="285" r:id="rId29"/>
    <p:sldId id="286" r:id="rId30"/>
    <p:sldId id="291" r:id="rId31"/>
    <p:sldId id="292" r:id="rId32"/>
    <p:sldId id="293" r:id="rId33"/>
    <p:sldId id="294" r:id="rId34"/>
    <p:sldId id="318" r:id="rId35"/>
    <p:sldId id="317" r:id="rId36"/>
    <p:sldId id="319" r:id="rId37"/>
    <p:sldId id="323" r:id="rId38"/>
    <p:sldId id="324" r:id="rId39"/>
    <p:sldId id="325" r:id="rId40"/>
    <p:sldId id="295" r:id="rId41"/>
    <p:sldId id="296" r:id="rId42"/>
    <p:sldId id="297" r:id="rId43"/>
    <p:sldId id="298" r:id="rId44"/>
    <p:sldId id="299" r:id="rId45"/>
    <p:sldId id="300" r:id="rId46"/>
    <p:sldId id="301" r:id="rId47"/>
    <p:sldId id="303" r:id="rId48"/>
    <p:sldId id="302" r:id="rId49"/>
    <p:sldId id="304" r:id="rId50"/>
    <p:sldId id="305" r:id="rId51"/>
    <p:sldId id="306" r:id="rId52"/>
    <p:sldId id="308" r:id="rId53"/>
    <p:sldId id="307" r:id="rId54"/>
    <p:sldId id="310" r:id="rId55"/>
    <p:sldId id="311" r:id="rId56"/>
    <p:sldId id="312" r:id="rId57"/>
    <p:sldId id="313" r:id="rId58"/>
    <p:sldId id="314"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a Gambarotto" initials="LG" lastIdx="1" clrIdx="0">
    <p:extLst>
      <p:ext uri="{19B8F6BF-5375-455C-9EA6-DF929625EA0E}">
        <p15:presenceInfo xmlns:p15="http://schemas.microsoft.com/office/powerpoint/2012/main" userId="669fdc76b1f95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CB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E385C9-AB4D-45E4-A87D-C33F86067B58}" v="201" dt="2020-05-05T08:01:46.917"/>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3064" autoAdjust="0"/>
  </p:normalViewPr>
  <p:slideViewPr>
    <p:cSldViewPr snapToGrid="0">
      <p:cViewPr>
        <p:scale>
          <a:sx n="66" d="100"/>
          <a:sy n="66" d="100"/>
        </p:scale>
        <p:origin x="1166" y="3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Comotti" userId="S::10504662@polimi.it::0fc98921-389f-41c8-9c6e-a89ec1f508a1" providerId="AD" clId="Web-{6510E024-1C54-10CE-AB9D-82F14A10060E}"/>
    <pc:docChg chg="modSld">
      <pc:chgData name="Marco Comotti" userId="S::10504662@polimi.it::0fc98921-389f-41c8-9c6e-a89ec1f508a1" providerId="AD" clId="Web-{6510E024-1C54-10CE-AB9D-82F14A10060E}" dt="2020-04-16T15:20:13.107" v="112" actId="20577"/>
      <pc:docMkLst>
        <pc:docMk/>
      </pc:docMkLst>
      <pc:sldChg chg="modSp">
        <pc:chgData name="Marco Comotti" userId="S::10504662@polimi.it::0fc98921-389f-41c8-9c6e-a89ec1f508a1" providerId="AD" clId="Web-{6510E024-1C54-10CE-AB9D-82F14A10060E}" dt="2020-04-16T15:00:15.781" v="1" actId="14100"/>
        <pc:sldMkLst>
          <pc:docMk/>
          <pc:sldMk cId="3462595733" sldId="257"/>
        </pc:sldMkLst>
        <pc:cxnChg chg="mod">
          <ac:chgData name="Marco Comotti" userId="S::10504662@polimi.it::0fc98921-389f-41c8-9c6e-a89ec1f508a1" providerId="AD" clId="Web-{6510E024-1C54-10CE-AB9D-82F14A10060E}" dt="2020-04-16T15:00:15.781" v="1" actId="14100"/>
          <ac:cxnSpMkLst>
            <pc:docMk/>
            <pc:sldMk cId="3462595733" sldId="257"/>
            <ac:cxnSpMk id="65" creationId="{146AEF21-D8D1-4D2D-9A5E-D0C8587FA252}"/>
          </ac:cxnSpMkLst>
        </pc:cxnChg>
      </pc:sldChg>
      <pc:sldChg chg="addSp delSp modSp">
        <pc:chgData name="Marco Comotti" userId="S::10504662@polimi.it::0fc98921-389f-41c8-9c6e-a89ec1f508a1" providerId="AD" clId="Web-{6510E024-1C54-10CE-AB9D-82F14A10060E}" dt="2020-04-16T15:14:15.541" v="89"/>
        <pc:sldMkLst>
          <pc:docMk/>
          <pc:sldMk cId="299878272" sldId="258"/>
        </pc:sldMkLst>
        <pc:spChg chg="add del mod">
          <ac:chgData name="Marco Comotti" userId="S::10504662@polimi.it::0fc98921-389f-41c8-9c6e-a89ec1f508a1" providerId="AD" clId="Web-{6510E024-1C54-10CE-AB9D-82F14A10060E}" dt="2020-04-16T15:07:37.380" v="6"/>
          <ac:spMkLst>
            <pc:docMk/>
            <pc:sldMk cId="299878272" sldId="258"/>
            <ac:spMk id="2" creationId="{FDFA2706-CD07-4E93-A558-8E929085F063}"/>
          </ac:spMkLst>
        </pc:spChg>
        <pc:spChg chg="add mod">
          <ac:chgData name="Marco Comotti" userId="S::10504662@polimi.it::0fc98921-389f-41c8-9c6e-a89ec1f508a1" providerId="AD" clId="Web-{6510E024-1C54-10CE-AB9D-82F14A10060E}" dt="2020-04-16T15:08:31.412" v="14" actId="1076"/>
          <ac:spMkLst>
            <pc:docMk/>
            <pc:sldMk cId="299878272" sldId="258"/>
            <ac:spMk id="29" creationId="{759B5509-748C-4972-9485-52C5E2A51762}"/>
          </ac:spMkLst>
        </pc:spChg>
        <pc:spChg chg="add del">
          <ac:chgData name="Marco Comotti" userId="S::10504662@polimi.it::0fc98921-389f-41c8-9c6e-a89ec1f508a1" providerId="AD" clId="Web-{6510E024-1C54-10CE-AB9D-82F14A10060E}" dt="2020-04-16T15:09:13.881" v="22"/>
          <ac:spMkLst>
            <pc:docMk/>
            <pc:sldMk cId="299878272" sldId="258"/>
            <ac:spMk id="32" creationId="{649735A6-2322-4F9C-9601-F6B91392FFAC}"/>
          </ac:spMkLst>
        </pc:spChg>
        <pc:spChg chg="add del">
          <ac:chgData name="Marco Comotti" userId="S::10504662@polimi.it::0fc98921-389f-41c8-9c6e-a89ec1f508a1" providerId="AD" clId="Web-{6510E024-1C54-10CE-AB9D-82F14A10060E}" dt="2020-04-16T15:09:26.725" v="27"/>
          <ac:spMkLst>
            <pc:docMk/>
            <pc:sldMk cId="299878272" sldId="258"/>
            <ac:spMk id="37" creationId="{2FDF2FA1-6046-483B-A3F5-1C02EFD84C4B}"/>
          </ac:spMkLst>
        </pc:spChg>
        <pc:spChg chg="add del mod">
          <ac:chgData name="Marco Comotti" userId="S::10504662@polimi.it::0fc98921-389f-41c8-9c6e-a89ec1f508a1" providerId="AD" clId="Web-{6510E024-1C54-10CE-AB9D-82F14A10060E}" dt="2020-04-16T15:14:09.853" v="87"/>
          <ac:spMkLst>
            <pc:docMk/>
            <pc:sldMk cId="299878272" sldId="258"/>
            <ac:spMk id="39" creationId="{374B9FC9-4407-496B-9A8D-9DEE5D16A5CC}"/>
          </ac:spMkLst>
        </pc:spChg>
        <pc:spChg chg="mod">
          <ac:chgData name="Marco Comotti" userId="S::10504662@polimi.it::0fc98921-389f-41c8-9c6e-a89ec1f508a1" providerId="AD" clId="Web-{6510E024-1C54-10CE-AB9D-82F14A10060E}" dt="2020-04-16T15:08:02.943" v="7"/>
          <ac:spMkLst>
            <pc:docMk/>
            <pc:sldMk cId="299878272" sldId="258"/>
            <ac:spMk id="42" creationId="{AB170E6F-E1E2-4B48-86B6-0F2B7E49EB70}"/>
          </ac:spMkLst>
        </pc:spChg>
        <pc:spChg chg="mod">
          <ac:chgData name="Marco Comotti" userId="S::10504662@polimi.it::0fc98921-389f-41c8-9c6e-a89ec1f508a1" providerId="AD" clId="Web-{6510E024-1C54-10CE-AB9D-82F14A10060E}" dt="2020-04-16T15:14:15.541" v="89"/>
          <ac:spMkLst>
            <pc:docMk/>
            <pc:sldMk cId="299878272" sldId="258"/>
            <ac:spMk id="51" creationId="{EF7B640A-D10B-49E5-B1B0-6AF50A1F616E}"/>
          </ac:spMkLst>
        </pc:spChg>
        <pc:cxnChg chg="add del mod">
          <ac:chgData name="Marco Comotti" userId="S::10504662@polimi.it::0fc98921-389f-41c8-9c6e-a89ec1f508a1" providerId="AD" clId="Web-{6510E024-1C54-10CE-AB9D-82F14A10060E}" dt="2020-04-16T15:13:53.118" v="64"/>
          <ac:cxnSpMkLst>
            <pc:docMk/>
            <pc:sldMk cId="299878272" sldId="258"/>
            <ac:cxnSpMk id="3" creationId="{9C3040F1-8D7E-42E1-B920-EE5715ADB459}"/>
          </ac:cxnSpMkLst>
        </pc:cxnChg>
        <pc:cxnChg chg="add mod">
          <ac:chgData name="Marco Comotti" userId="S::10504662@polimi.it::0fc98921-389f-41c8-9c6e-a89ec1f508a1" providerId="AD" clId="Web-{6510E024-1C54-10CE-AB9D-82F14A10060E}" dt="2020-04-16T15:08:44.318" v="17" actId="1076"/>
          <ac:cxnSpMkLst>
            <pc:docMk/>
            <pc:sldMk cId="299878272" sldId="258"/>
            <ac:cxnSpMk id="30" creationId="{F732CF3A-10BF-4785-A2FB-E5F1EC1B369B}"/>
          </ac:cxnSpMkLst>
        </pc:cxnChg>
        <pc:cxnChg chg="add del mod">
          <ac:chgData name="Marco Comotti" userId="S::10504662@polimi.it::0fc98921-389f-41c8-9c6e-a89ec1f508a1" providerId="AD" clId="Web-{6510E024-1C54-10CE-AB9D-82F14A10060E}" dt="2020-04-16T15:09:13.881" v="21"/>
          <ac:cxnSpMkLst>
            <pc:docMk/>
            <pc:sldMk cId="299878272" sldId="258"/>
            <ac:cxnSpMk id="36" creationId="{9E9F4564-4052-4447-B902-0F3865242902}"/>
          </ac:cxnSpMkLst>
        </pc:cxnChg>
        <pc:cxnChg chg="add del mod">
          <ac:chgData name="Marco Comotti" userId="S::10504662@polimi.it::0fc98921-389f-41c8-9c6e-a89ec1f508a1" providerId="AD" clId="Web-{6510E024-1C54-10CE-AB9D-82F14A10060E}" dt="2020-04-16T15:09:26.725" v="26"/>
          <ac:cxnSpMkLst>
            <pc:docMk/>
            <pc:sldMk cId="299878272" sldId="258"/>
            <ac:cxnSpMk id="38" creationId="{96FD3758-B9D5-43C5-8BFD-F10B2CE56AE0}"/>
          </ac:cxnSpMkLst>
        </pc:cxnChg>
        <pc:cxnChg chg="mod">
          <ac:chgData name="Marco Comotti" userId="S::10504662@polimi.it::0fc98921-389f-41c8-9c6e-a89ec1f508a1" providerId="AD" clId="Web-{6510E024-1C54-10CE-AB9D-82F14A10060E}" dt="2020-04-16T15:14:09.853" v="87"/>
          <ac:cxnSpMkLst>
            <pc:docMk/>
            <pc:sldMk cId="299878272" sldId="258"/>
            <ac:cxnSpMk id="70" creationId="{18D558B7-0529-4A40-888E-0A57642DA009}"/>
          </ac:cxnSpMkLst>
        </pc:cxnChg>
      </pc:sldChg>
      <pc:sldChg chg="modSp">
        <pc:chgData name="Marco Comotti" userId="S::10504662@polimi.it::0fc98921-389f-41c8-9c6e-a89ec1f508a1" providerId="AD" clId="Web-{6510E024-1C54-10CE-AB9D-82F14A10060E}" dt="2020-04-16T15:20:13.107" v="111" actId="20577"/>
        <pc:sldMkLst>
          <pc:docMk/>
          <pc:sldMk cId="3812115093" sldId="260"/>
        </pc:sldMkLst>
        <pc:spChg chg="mod">
          <ac:chgData name="Marco Comotti" userId="S::10504662@polimi.it::0fc98921-389f-41c8-9c6e-a89ec1f508a1" providerId="AD" clId="Web-{6510E024-1C54-10CE-AB9D-82F14A10060E}" dt="2020-04-16T15:20:13.107" v="111" actId="20577"/>
          <ac:spMkLst>
            <pc:docMk/>
            <pc:sldMk cId="3812115093" sldId="260"/>
            <ac:spMk id="24" creationId="{BD782CCC-8A4A-417E-80A8-025D009F73E0}"/>
          </ac:spMkLst>
        </pc:spChg>
      </pc:sldChg>
    </pc:docChg>
  </pc:docChgLst>
  <pc:docChgLst>
    <pc:chgData name="Luca Gambarotto" userId="dd2dba1a-9f84-4809-bd55-23b010d83ef8" providerId="ADAL" clId="{C1E385C9-AB4D-45E4-A87D-C33F86067B58}"/>
    <pc:docChg chg="undo redo custSel addSld delSld modSld sldOrd modMainMaster">
      <pc:chgData name="Luca Gambarotto" userId="dd2dba1a-9f84-4809-bd55-23b010d83ef8" providerId="ADAL" clId="{C1E385C9-AB4D-45E4-A87D-C33F86067B58}" dt="2020-05-05T08:01:55.335" v="7445" actId="20577"/>
      <pc:docMkLst>
        <pc:docMk/>
      </pc:docMkLst>
      <pc:sldChg chg="modSp mod">
        <pc:chgData name="Luca Gambarotto" userId="dd2dba1a-9f84-4809-bd55-23b010d83ef8" providerId="ADAL" clId="{C1E385C9-AB4D-45E4-A87D-C33F86067B58}" dt="2020-04-26T12:03:22.214" v="1774" actId="1036"/>
        <pc:sldMkLst>
          <pc:docMk/>
          <pc:sldMk cId="1328417181" sldId="256"/>
        </pc:sldMkLst>
        <pc:spChg chg="mod">
          <ac:chgData name="Luca Gambarotto" userId="dd2dba1a-9f84-4809-bd55-23b010d83ef8" providerId="ADAL" clId="{C1E385C9-AB4D-45E4-A87D-C33F86067B58}" dt="2020-04-26T12:03:22.214" v="1774" actId="1036"/>
          <ac:spMkLst>
            <pc:docMk/>
            <pc:sldMk cId="1328417181" sldId="256"/>
            <ac:spMk id="4" creationId="{A593C945-23EA-41DF-BFD3-C7BC3374A14D}"/>
          </ac:spMkLst>
        </pc:spChg>
        <pc:spChg chg="mod">
          <ac:chgData name="Luca Gambarotto" userId="dd2dba1a-9f84-4809-bd55-23b010d83ef8" providerId="ADAL" clId="{C1E385C9-AB4D-45E4-A87D-C33F86067B58}" dt="2020-04-26T12:03:22.214" v="1774" actId="1036"/>
          <ac:spMkLst>
            <pc:docMk/>
            <pc:sldMk cId="1328417181" sldId="256"/>
            <ac:spMk id="5" creationId="{8673279D-C5B5-4E96-92BE-AE3F525000F2}"/>
          </ac:spMkLst>
        </pc:spChg>
        <pc:spChg chg="mod">
          <ac:chgData name="Luca Gambarotto" userId="dd2dba1a-9f84-4809-bd55-23b010d83ef8" providerId="ADAL" clId="{C1E385C9-AB4D-45E4-A87D-C33F86067B58}" dt="2020-04-26T12:03:22.214" v="1774" actId="1036"/>
          <ac:spMkLst>
            <pc:docMk/>
            <pc:sldMk cId="1328417181" sldId="256"/>
            <ac:spMk id="6" creationId="{5D2BB950-BE48-499C-AB37-4B9CE680100B}"/>
          </ac:spMkLst>
        </pc:spChg>
        <pc:spChg chg="mod">
          <ac:chgData name="Luca Gambarotto" userId="dd2dba1a-9f84-4809-bd55-23b010d83ef8" providerId="ADAL" clId="{C1E385C9-AB4D-45E4-A87D-C33F86067B58}" dt="2020-04-26T12:03:22.214" v="1774" actId="1036"/>
          <ac:spMkLst>
            <pc:docMk/>
            <pc:sldMk cId="1328417181" sldId="256"/>
            <ac:spMk id="7" creationId="{DE89F350-5311-458D-8D38-EA1719FC3814}"/>
          </ac:spMkLst>
        </pc:spChg>
        <pc:spChg chg="mod">
          <ac:chgData name="Luca Gambarotto" userId="dd2dba1a-9f84-4809-bd55-23b010d83ef8" providerId="ADAL" clId="{C1E385C9-AB4D-45E4-A87D-C33F86067B58}" dt="2020-04-26T12:03:22.214" v="1774" actId="1036"/>
          <ac:spMkLst>
            <pc:docMk/>
            <pc:sldMk cId="1328417181" sldId="256"/>
            <ac:spMk id="8" creationId="{0FF839F0-6C44-4B4A-944D-70DC6C8630E6}"/>
          </ac:spMkLst>
        </pc:spChg>
        <pc:spChg chg="mod">
          <ac:chgData name="Luca Gambarotto" userId="dd2dba1a-9f84-4809-bd55-23b010d83ef8" providerId="ADAL" clId="{C1E385C9-AB4D-45E4-A87D-C33F86067B58}" dt="2020-04-26T12:03:22.214" v="1774" actId="1036"/>
          <ac:spMkLst>
            <pc:docMk/>
            <pc:sldMk cId="1328417181" sldId="256"/>
            <ac:spMk id="12" creationId="{7D0F88E7-B1DE-4F2F-8CD2-0178B83D56E1}"/>
          </ac:spMkLst>
        </pc:spChg>
        <pc:spChg chg="mod">
          <ac:chgData name="Luca Gambarotto" userId="dd2dba1a-9f84-4809-bd55-23b010d83ef8" providerId="ADAL" clId="{C1E385C9-AB4D-45E4-A87D-C33F86067B58}" dt="2020-04-26T12:03:22.214" v="1774" actId="1036"/>
          <ac:spMkLst>
            <pc:docMk/>
            <pc:sldMk cId="1328417181" sldId="256"/>
            <ac:spMk id="13" creationId="{E8B5D9A5-6E45-4982-9C48-3AD15B697585}"/>
          </ac:spMkLst>
        </pc:spChg>
        <pc:spChg chg="mod">
          <ac:chgData name="Luca Gambarotto" userId="dd2dba1a-9f84-4809-bd55-23b010d83ef8" providerId="ADAL" clId="{C1E385C9-AB4D-45E4-A87D-C33F86067B58}" dt="2020-04-26T12:03:22.214" v="1774" actId="1036"/>
          <ac:spMkLst>
            <pc:docMk/>
            <pc:sldMk cId="1328417181" sldId="256"/>
            <ac:spMk id="14" creationId="{F0159401-DBDE-47B4-8A1A-6B302C856BD6}"/>
          </ac:spMkLst>
        </pc:spChg>
        <pc:spChg chg="mod">
          <ac:chgData name="Luca Gambarotto" userId="dd2dba1a-9f84-4809-bd55-23b010d83ef8" providerId="ADAL" clId="{C1E385C9-AB4D-45E4-A87D-C33F86067B58}" dt="2020-04-26T12:03:22.214" v="1774" actId="1036"/>
          <ac:spMkLst>
            <pc:docMk/>
            <pc:sldMk cId="1328417181" sldId="256"/>
            <ac:spMk id="16" creationId="{F2E83070-AF17-4769-8C11-524EE83D11C4}"/>
          </ac:spMkLst>
        </pc:spChg>
        <pc:spChg chg="mod">
          <ac:chgData name="Luca Gambarotto" userId="dd2dba1a-9f84-4809-bd55-23b010d83ef8" providerId="ADAL" clId="{C1E385C9-AB4D-45E4-A87D-C33F86067B58}" dt="2020-04-26T12:03:22.214" v="1774" actId="1036"/>
          <ac:spMkLst>
            <pc:docMk/>
            <pc:sldMk cId="1328417181" sldId="256"/>
            <ac:spMk id="17" creationId="{E18A2A4C-10AB-4C67-B8B5-495623E3DDD6}"/>
          </ac:spMkLst>
        </pc:spChg>
        <pc:spChg chg="mod">
          <ac:chgData name="Luca Gambarotto" userId="dd2dba1a-9f84-4809-bd55-23b010d83ef8" providerId="ADAL" clId="{C1E385C9-AB4D-45E4-A87D-C33F86067B58}" dt="2020-04-26T12:03:22.214" v="1774" actId="1036"/>
          <ac:spMkLst>
            <pc:docMk/>
            <pc:sldMk cId="1328417181" sldId="256"/>
            <ac:spMk id="18" creationId="{A0D29FFC-C1E7-4A23-A4EF-AF05D6AF253B}"/>
          </ac:spMkLst>
        </pc:spChg>
        <pc:spChg chg="mod">
          <ac:chgData name="Luca Gambarotto" userId="dd2dba1a-9f84-4809-bd55-23b010d83ef8" providerId="ADAL" clId="{C1E385C9-AB4D-45E4-A87D-C33F86067B58}" dt="2020-04-26T12:03:22.214" v="1774" actId="1036"/>
          <ac:spMkLst>
            <pc:docMk/>
            <pc:sldMk cId="1328417181" sldId="256"/>
            <ac:spMk id="27" creationId="{8E670DC1-91C8-492B-A3C1-B7AD86F8ABCB}"/>
          </ac:spMkLst>
        </pc:spChg>
        <pc:spChg chg="mod">
          <ac:chgData name="Luca Gambarotto" userId="dd2dba1a-9f84-4809-bd55-23b010d83ef8" providerId="ADAL" clId="{C1E385C9-AB4D-45E4-A87D-C33F86067B58}" dt="2020-04-26T12:03:22.214" v="1774" actId="1036"/>
          <ac:spMkLst>
            <pc:docMk/>
            <pc:sldMk cId="1328417181" sldId="256"/>
            <ac:spMk id="28" creationId="{A5B7E4E2-2EB1-461D-BEA0-49C76F8C8AD6}"/>
          </ac:spMkLst>
        </pc:spChg>
        <pc:spChg chg="mod">
          <ac:chgData name="Luca Gambarotto" userId="dd2dba1a-9f84-4809-bd55-23b010d83ef8" providerId="ADAL" clId="{C1E385C9-AB4D-45E4-A87D-C33F86067B58}" dt="2020-04-26T12:03:22.214" v="1774" actId="1036"/>
          <ac:spMkLst>
            <pc:docMk/>
            <pc:sldMk cId="1328417181" sldId="256"/>
            <ac:spMk id="29" creationId="{AE61DC68-75B6-434A-BB24-E2443EC658E6}"/>
          </ac:spMkLst>
        </pc:spChg>
        <pc:spChg chg="mod">
          <ac:chgData name="Luca Gambarotto" userId="dd2dba1a-9f84-4809-bd55-23b010d83ef8" providerId="ADAL" clId="{C1E385C9-AB4D-45E4-A87D-C33F86067B58}" dt="2020-04-26T12:03:22.214" v="1774" actId="1036"/>
          <ac:spMkLst>
            <pc:docMk/>
            <pc:sldMk cId="1328417181" sldId="256"/>
            <ac:spMk id="32" creationId="{9B5BD085-408B-418C-B31A-2F55C8F6184A}"/>
          </ac:spMkLst>
        </pc:spChg>
        <pc:spChg chg="mod">
          <ac:chgData name="Luca Gambarotto" userId="dd2dba1a-9f84-4809-bd55-23b010d83ef8" providerId="ADAL" clId="{C1E385C9-AB4D-45E4-A87D-C33F86067B58}" dt="2020-04-26T12:03:22.214" v="1774" actId="1036"/>
          <ac:spMkLst>
            <pc:docMk/>
            <pc:sldMk cId="1328417181" sldId="256"/>
            <ac:spMk id="33" creationId="{C474FD20-DF7E-4410-8A22-9E18DEA747FB}"/>
          </ac:spMkLst>
        </pc:spChg>
        <pc:spChg chg="mod">
          <ac:chgData name="Luca Gambarotto" userId="dd2dba1a-9f84-4809-bd55-23b010d83ef8" providerId="ADAL" clId="{C1E385C9-AB4D-45E4-A87D-C33F86067B58}" dt="2020-04-26T12:03:22.214" v="1774" actId="1036"/>
          <ac:spMkLst>
            <pc:docMk/>
            <pc:sldMk cId="1328417181" sldId="256"/>
            <ac:spMk id="34" creationId="{8B1F026F-5441-4B77-8829-CAB87390F378}"/>
          </ac:spMkLst>
        </pc:spChg>
        <pc:spChg chg="mod">
          <ac:chgData name="Luca Gambarotto" userId="dd2dba1a-9f84-4809-bd55-23b010d83ef8" providerId="ADAL" clId="{C1E385C9-AB4D-45E4-A87D-C33F86067B58}" dt="2020-04-26T12:03:22.214" v="1774" actId="1036"/>
          <ac:spMkLst>
            <pc:docMk/>
            <pc:sldMk cId="1328417181" sldId="256"/>
            <ac:spMk id="36" creationId="{196609BD-46E6-4061-8834-3F01D4CE5E10}"/>
          </ac:spMkLst>
        </pc:spChg>
        <pc:spChg chg="mod">
          <ac:chgData name="Luca Gambarotto" userId="dd2dba1a-9f84-4809-bd55-23b010d83ef8" providerId="ADAL" clId="{C1E385C9-AB4D-45E4-A87D-C33F86067B58}" dt="2020-04-26T12:03:22.214" v="1774" actId="1036"/>
          <ac:spMkLst>
            <pc:docMk/>
            <pc:sldMk cId="1328417181" sldId="256"/>
            <ac:spMk id="37" creationId="{196C8686-0F54-476C-A79B-73AD121E359E}"/>
          </ac:spMkLst>
        </pc:spChg>
        <pc:spChg chg="mod">
          <ac:chgData name="Luca Gambarotto" userId="dd2dba1a-9f84-4809-bd55-23b010d83ef8" providerId="ADAL" clId="{C1E385C9-AB4D-45E4-A87D-C33F86067B58}" dt="2020-04-26T12:03:22.214" v="1774" actId="1036"/>
          <ac:spMkLst>
            <pc:docMk/>
            <pc:sldMk cId="1328417181" sldId="256"/>
            <ac:spMk id="38" creationId="{D03ED01E-78D7-43D1-9B7E-A013520BA90E}"/>
          </ac:spMkLst>
        </pc:spChg>
        <pc:spChg chg="mod">
          <ac:chgData name="Luca Gambarotto" userId="dd2dba1a-9f84-4809-bd55-23b010d83ef8" providerId="ADAL" clId="{C1E385C9-AB4D-45E4-A87D-C33F86067B58}" dt="2020-04-26T12:03:22.214" v="1774" actId="1036"/>
          <ac:spMkLst>
            <pc:docMk/>
            <pc:sldMk cId="1328417181" sldId="256"/>
            <ac:spMk id="43" creationId="{6ECE8CDF-838D-41FF-9F4C-2F546D30C343}"/>
          </ac:spMkLst>
        </pc:spChg>
        <pc:spChg chg="mod">
          <ac:chgData name="Luca Gambarotto" userId="dd2dba1a-9f84-4809-bd55-23b010d83ef8" providerId="ADAL" clId="{C1E385C9-AB4D-45E4-A87D-C33F86067B58}" dt="2020-04-26T12:03:22.214" v="1774" actId="1036"/>
          <ac:spMkLst>
            <pc:docMk/>
            <pc:sldMk cId="1328417181" sldId="256"/>
            <ac:spMk id="44" creationId="{8836110A-C4B3-436F-B4A7-23A9EA9D9305}"/>
          </ac:spMkLst>
        </pc:spChg>
        <pc:spChg chg="mod">
          <ac:chgData name="Luca Gambarotto" userId="dd2dba1a-9f84-4809-bd55-23b010d83ef8" providerId="ADAL" clId="{C1E385C9-AB4D-45E4-A87D-C33F86067B58}" dt="2020-04-26T12:03:22.214" v="1774" actId="1036"/>
          <ac:spMkLst>
            <pc:docMk/>
            <pc:sldMk cId="1328417181" sldId="256"/>
            <ac:spMk id="45" creationId="{116F6D7A-50C4-492B-8290-4193AE36EF22}"/>
          </ac:spMkLst>
        </pc:spChg>
        <pc:spChg chg="mod">
          <ac:chgData name="Luca Gambarotto" userId="dd2dba1a-9f84-4809-bd55-23b010d83ef8" providerId="ADAL" clId="{C1E385C9-AB4D-45E4-A87D-C33F86067B58}" dt="2020-04-26T12:03:22.214" v="1774" actId="1036"/>
          <ac:spMkLst>
            <pc:docMk/>
            <pc:sldMk cId="1328417181" sldId="256"/>
            <ac:spMk id="47" creationId="{58B9F923-9D72-4960-98D1-DCA74B86647E}"/>
          </ac:spMkLst>
        </pc:spChg>
        <pc:spChg chg="mod">
          <ac:chgData name="Luca Gambarotto" userId="dd2dba1a-9f84-4809-bd55-23b010d83ef8" providerId="ADAL" clId="{C1E385C9-AB4D-45E4-A87D-C33F86067B58}" dt="2020-04-26T12:03:22.214" v="1774" actId="1036"/>
          <ac:spMkLst>
            <pc:docMk/>
            <pc:sldMk cId="1328417181" sldId="256"/>
            <ac:spMk id="48" creationId="{30DCDEA1-0FFE-461C-A086-0F20F8B1F304}"/>
          </ac:spMkLst>
        </pc:spChg>
        <pc:spChg chg="mod">
          <ac:chgData name="Luca Gambarotto" userId="dd2dba1a-9f84-4809-bd55-23b010d83ef8" providerId="ADAL" clId="{C1E385C9-AB4D-45E4-A87D-C33F86067B58}" dt="2020-04-26T12:03:22.214" v="1774" actId="1036"/>
          <ac:spMkLst>
            <pc:docMk/>
            <pc:sldMk cId="1328417181" sldId="256"/>
            <ac:spMk id="49" creationId="{9D7E8860-244C-4C9F-821C-B66AEEA831D0}"/>
          </ac:spMkLst>
        </pc:spChg>
        <pc:spChg chg="mod">
          <ac:chgData name="Luca Gambarotto" userId="dd2dba1a-9f84-4809-bd55-23b010d83ef8" providerId="ADAL" clId="{C1E385C9-AB4D-45E4-A87D-C33F86067B58}" dt="2020-04-26T12:03:22.214" v="1774" actId="1036"/>
          <ac:spMkLst>
            <pc:docMk/>
            <pc:sldMk cId="1328417181" sldId="256"/>
            <ac:spMk id="61" creationId="{1A3A8AE8-ED0C-431D-8C90-56A25A316C8C}"/>
          </ac:spMkLst>
        </pc:spChg>
        <pc:spChg chg="mod">
          <ac:chgData name="Luca Gambarotto" userId="dd2dba1a-9f84-4809-bd55-23b010d83ef8" providerId="ADAL" clId="{C1E385C9-AB4D-45E4-A87D-C33F86067B58}" dt="2020-04-26T12:03:22.214" v="1774" actId="1036"/>
          <ac:spMkLst>
            <pc:docMk/>
            <pc:sldMk cId="1328417181" sldId="256"/>
            <ac:spMk id="62" creationId="{09C2F685-E1B8-42D5-908A-7847EB200BBC}"/>
          </ac:spMkLst>
        </pc:spChg>
        <pc:spChg chg="mod">
          <ac:chgData name="Luca Gambarotto" userId="dd2dba1a-9f84-4809-bd55-23b010d83ef8" providerId="ADAL" clId="{C1E385C9-AB4D-45E4-A87D-C33F86067B58}" dt="2020-04-26T12:03:22.214" v="1774" actId="1036"/>
          <ac:spMkLst>
            <pc:docMk/>
            <pc:sldMk cId="1328417181" sldId="256"/>
            <ac:spMk id="63" creationId="{E3F04965-D30A-4368-89EC-36BC25BDE6EB}"/>
          </ac:spMkLst>
        </pc:spChg>
        <pc:spChg chg="mod">
          <ac:chgData name="Luca Gambarotto" userId="dd2dba1a-9f84-4809-bd55-23b010d83ef8" providerId="ADAL" clId="{C1E385C9-AB4D-45E4-A87D-C33F86067B58}" dt="2020-04-26T12:03:22.214" v="1774" actId="1036"/>
          <ac:spMkLst>
            <pc:docMk/>
            <pc:sldMk cId="1328417181" sldId="256"/>
            <ac:spMk id="65" creationId="{B2CA531B-34D4-4E6D-BC62-CC64F14DDA3F}"/>
          </ac:spMkLst>
        </pc:spChg>
        <pc:cxnChg chg="mod">
          <ac:chgData name="Luca Gambarotto" userId="dd2dba1a-9f84-4809-bd55-23b010d83ef8" providerId="ADAL" clId="{C1E385C9-AB4D-45E4-A87D-C33F86067B58}" dt="2020-04-26T12:03:22.214" v="1774" actId="1036"/>
          <ac:cxnSpMkLst>
            <pc:docMk/>
            <pc:sldMk cId="1328417181" sldId="256"/>
            <ac:cxnSpMk id="10" creationId="{B11B0D40-9DFD-41EF-B93A-3C5C41A00082}"/>
          </ac:cxnSpMkLst>
        </pc:cxnChg>
        <pc:cxnChg chg="mod">
          <ac:chgData name="Luca Gambarotto" userId="dd2dba1a-9f84-4809-bd55-23b010d83ef8" providerId="ADAL" clId="{C1E385C9-AB4D-45E4-A87D-C33F86067B58}" dt="2020-04-26T12:03:22.214" v="1774" actId="1036"/>
          <ac:cxnSpMkLst>
            <pc:docMk/>
            <pc:sldMk cId="1328417181" sldId="256"/>
            <ac:cxnSpMk id="15" creationId="{712A0B75-4008-4340-BAB7-EC53305EEC40}"/>
          </ac:cxnSpMkLst>
        </pc:cxnChg>
        <pc:cxnChg chg="mod">
          <ac:chgData name="Luca Gambarotto" userId="dd2dba1a-9f84-4809-bd55-23b010d83ef8" providerId="ADAL" clId="{C1E385C9-AB4D-45E4-A87D-C33F86067B58}" dt="2020-04-26T12:03:22.214" v="1774" actId="1036"/>
          <ac:cxnSpMkLst>
            <pc:docMk/>
            <pc:sldMk cId="1328417181" sldId="256"/>
            <ac:cxnSpMk id="26" creationId="{43C4656B-16E4-4343-A1B1-0746799AFA7B}"/>
          </ac:cxnSpMkLst>
        </pc:cxnChg>
        <pc:cxnChg chg="mod">
          <ac:chgData name="Luca Gambarotto" userId="dd2dba1a-9f84-4809-bd55-23b010d83ef8" providerId="ADAL" clId="{C1E385C9-AB4D-45E4-A87D-C33F86067B58}" dt="2020-04-26T12:03:22.214" v="1774" actId="1036"/>
          <ac:cxnSpMkLst>
            <pc:docMk/>
            <pc:sldMk cId="1328417181" sldId="256"/>
            <ac:cxnSpMk id="31" creationId="{F659CE42-8C47-4E59-8E33-AA048F99C0E5}"/>
          </ac:cxnSpMkLst>
        </pc:cxnChg>
        <pc:cxnChg chg="mod">
          <ac:chgData name="Luca Gambarotto" userId="dd2dba1a-9f84-4809-bd55-23b010d83ef8" providerId="ADAL" clId="{C1E385C9-AB4D-45E4-A87D-C33F86067B58}" dt="2020-04-26T12:03:22.214" v="1774" actId="1036"/>
          <ac:cxnSpMkLst>
            <pc:docMk/>
            <pc:sldMk cId="1328417181" sldId="256"/>
            <ac:cxnSpMk id="39" creationId="{28052773-6179-4E10-9C55-A4354FC17907}"/>
          </ac:cxnSpMkLst>
        </pc:cxnChg>
        <pc:cxnChg chg="mod">
          <ac:chgData name="Luca Gambarotto" userId="dd2dba1a-9f84-4809-bd55-23b010d83ef8" providerId="ADAL" clId="{C1E385C9-AB4D-45E4-A87D-C33F86067B58}" dt="2020-04-26T12:03:22.214" v="1774" actId="1036"/>
          <ac:cxnSpMkLst>
            <pc:docMk/>
            <pc:sldMk cId="1328417181" sldId="256"/>
            <ac:cxnSpMk id="50" creationId="{F6886A9E-9681-4879-AB34-61B03AC66600}"/>
          </ac:cxnSpMkLst>
        </pc:cxnChg>
        <pc:cxnChg chg="mod">
          <ac:chgData name="Luca Gambarotto" userId="dd2dba1a-9f84-4809-bd55-23b010d83ef8" providerId="ADAL" clId="{C1E385C9-AB4D-45E4-A87D-C33F86067B58}" dt="2020-04-26T12:03:22.214" v="1774" actId="1036"/>
          <ac:cxnSpMkLst>
            <pc:docMk/>
            <pc:sldMk cId="1328417181" sldId="256"/>
            <ac:cxnSpMk id="54" creationId="{B82FC5BF-BE7A-4301-8BDD-8FBAC4209AAF}"/>
          </ac:cxnSpMkLst>
        </pc:cxnChg>
        <pc:cxnChg chg="mod">
          <ac:chgData name="Luca Gambarotto" userId="dd2dba1a-9f84-4809-bd55-23b010d83ef8" providerId="ADAL" clId="{C1E385C9-AB4D-45E4-A87D-C33F86067B58}" dt="2020-04-26T12:03:22.214" v="1774" actId="1036"/>
          <ac:cxnSpMkLst>
            <pc:docMk/>
            <pc:sldMk cId="1328417181" sldId="256"/>
            <ac:cxnSpMk id="57" creationId="{3645BD0F-97A3-4289-96B7-45714A8B4F14}"/>
          </ac:cxnSpMkLst>
        </pc:cxnChg>
      </pc:sldChg>
      <pc:sldChg chg="addSp delSp modSp mod">
        <pc:chgData name="Luca Gambarotto" userId="dd2dba1a-9f84-4809-bd55-23b010d83ef8" providerId="ADAL" clId="{C1E385C9-AB4D-45E4-A87D-C33F86067B58}" dt="2020-04-26T09:28:46.351" v="1768" actId="1038"/>
        <pc:sldMkLst>
          <pc:docMk/>
          <pc:sldMk cId="3462595733" sldId="257"/>
        </pc:sldMkLst>
        <pc:spChg chg="mod">
          <ac:chgData name="Luca Gambarotto" userId="dd2dba1a-9f84-4809-bd55-23b010d83ef8" providerId="ADAL" clId="{C1E385C9-AB4D-45E4-A87D-C33F86067B58}" dt="2020-04-26T09:24:49.775" v="1630" actId="1037"/>
          <ac:spMkLst>
            <pc:docMk/>
            <pc:sldMk cId="3462595733" sldId="257"/>
            <ac:spMk id="6" creationId="{367FB2EA-626C-4E6C-9B46-228F13156EA8}"/>
          </ac:spMkLst>
        </pc:spChg>
        <pc:spChg chg="mod">
          <ac:chgData name="Luca Gambarotto" userId="dd2dba1a-9f84-4809-bd55-23b010d83ef8" providerId="ADAL" clId="{C1E385C9-AB4D-45E4-A87D-C33F86067B58}" dt="2020-04-26T09:24:49.775" v="1630" actId="1037"/>
          <ac:spMkLst>
            <pc:docMk/>
            <pc:sldMk cId="3462595733" sldId="257"/>
            <ac:spMk id="12" creationId="{7D0F88E7-B1DE-4F2F-8CD2-0178B83D56E1}"/>
          </ac:spMkLst>
        </pc:spChg>
        <pc:spChg chg="mod">
          <ac:chgData name="Luca Gambarotto" userId="dd2dba1a-9f84-4809-bd55-23b010d83ef8" providerId="ADAL" clId="{C1E385C9-AB4D-45E4-A87D-C33F86067B58}" dt="2020-04-26T09:24:49.775" v="1630" actId="1037"/>
          <ac:spMkLst>
            <pc:docMk/>
            <pc:sldMk cId="3462595733" sldId="257"/>
            <ac:spMk id="13" creationId="{E8B5D9A5-6E45-4982-9C48-3AD15B697585}"/>
          </ac:spMkLst>
        </pc:spChg>
        <pc:spChg chg="mod">
          <ac:chgData name="Luca Gambarotto" userId="dd2dba1a-9f84-4809-bd55-23b010d83ef8" providerId="ADAL" clId="{C1E385C9-AB4D-45E4-A87D-C33F86067B58}" dt="2020-04-26T09:24:49.775" v="1630" actId="1037"/>
          <ac:spMkLst>
            <pc:docMk/>
            <pc:sldMk cId="3462595733" sldId="257"/>
            <ac:spMk id="17" creationId="{1B83E8E6-1DC4-475F-A2D8-A464994F2304}"/>
          </ac:spMkLst>
        </pc:spChg>
        <pc:spChg chg="mod">
          <ac:chgData name="Luca Gambarotto" userId="dd2dba1a-9f84-4809-bd55-23b010d83ef8" providerId="ADAL" clId="{C1E385C9-AB4D-45E4-A87D-C33F86067B58}" dt="2020-04-26T09:24:49.775" v="1630" actId="1037"/>
          <ac:spMkLst>
            <pc:docMk/>
            <pc:sldMk cId="3462595733" sldId="257"/>
            <ac:spMk id="40" creationId="{7DB94ABB-56F4-4174-B22C-2720AB87DCEA}"/>
          </ac:spMkLst>
        </pc:spChg>
        <pc:spChg chg="mod">
          <ac:chgData name="Luca Gambarotto" userId="dd2dba1a-9f84-4809-bd55-23b010d83ef8" providerId="ADAL" clId="{C1E385C9-AB4D-45E4-A87D-C33F86067B58}" dt="2020-04-26T09:27:08.281" v="1670" actId="207"/>
          <ac:spMkLst>
            <pc:docMk/>
            <pc:sldMk cId="3462595733" sldId="257"/>
            <ac:spMk id="41" creationId="{27CF318B-7ED1-4597-B079-549E1E748BE3}"/>
          </ac:spMkLst>
        </pc:spChg>
        <pc:spChg chg="mod">
          <ac:chgData name="Luca Gambarotto" userId="dd2dba1a-9f84-4809-bd55-23b010d83ef8" providerId="ADAL" clId="{C1E385C9-AB4D-45E4-A87D-C33F86067B58}" dt="2020-04-26T09:25:19.280" v="1652" actId="1076"/>
          <ac:spMkLst>
            <pc:docMk/>
            <pc:sldMk cId="3462595733" sldId="257"/>
            <ac:spMk id="42" creationId="{5EA902E2-F192-4F59-BACB-D4F2ED6D594D}"/>
          </ac:spMkLst>
        </pc:spChg>
        <pc:spChg chg="add mod">
          <ac:chgData name="Luca Gambarotto" userId="dd2dba1a-9f84-4809-bd55-23b010d83ef8" providerId="ADAL" clId="{C1E385C9-AB4D-45E4-A87D-C33F86067B58}" dt="2020-04-26T09:26:21.402" v="1665" actId="20577"/>
          <ac:spMkLst>
            <pc:docMk/>
            <pc:sldMk cId="3462595733" sldId="257"/>
            <ac:spMk id="45" creationId="{BA6470F4-DAE7-4534-A172-4C11B9AE7958}"/>
          </ac:spMkLst>
        </pc:spChg>
        <pc:spChg chg="mod">
          <ac:chgData name="Luca Gambarotto" userId="dd2dba1a-9f84-4809-bd55-23b010d83ef8" providerId="ADAL" clId="{C1E385C9-AB4D-45E4-A87D-C33F86067B58}" dt="2020-04-26T09:24:49.775" v="1630" actId="1037"/>
          <ac:spMkLst>
            <pc:docMk/>
            <pc:sldMk cId="3462595733" sldId="257"/>
            <ac:spMk id="46" creationId="{DC241FB6-CEAD-4D76-BEB4-56D1C5225698}"/>
          </ac:spMkLst>
        </pc:spChg>
        <pc:spChg chg="add mod">
          <ac:chgData name="Luca Gambarotto" userId="dd2dba1a-9f84-4809-bd55-23b010d83ef8" providerId="ADAL" clId="{C1E385C9-AB4D-45E4-A87D-C33F86067B58}" dt="2020-04-26T09:26:30.360" v="1667" actId="1076"/>
          <ac:spMkLst>
            <pc:docMk/>
            <pc:sldMk cId="3462595733" sldId="257"/>
            <ac:spMk id="47" creationId="{00EFE4B9-3FC5-4AFA-8C00-8A993876D3C5}"/>
          </ac:spMkLst>
        </pc:spChg>
        <pc:spChg chg="add mod">
          <ac:chgData name="Luca Gambarotto" userId="dd2dba1a-9f84-4809-bd55-23b010d83ef8" providerId="ADAL" clId="{C1E385C9-AB4D-45E4-A87D-C33F86067B58}" dt="2020-04-26T09:27:27.156" v="1673" actId="1076"/>
          <ac:spMkLst>
            <pc:docMk/>
            <pc:sldMk cId="3462595733" sldId="257"/>
            <ac:spMk id="48" creationId="{76F3BDBD-9189-47C8-9DA6-D6040C2EA423}"/>
          </ac:spMkLst>
        </pc:spChg>
        <pc:spChg chg="mod">
          <ac:chgData name="Luca Gambarotto" userId="dd2dba1a-9f84-4809-bd55-23b010d83ef8" providerId="ADAL" clId="{C1E385C9-AB4D-45E4-A87D-C33F86067B58}" dt="2020-04-26T09:24:49.775" v="1630" actId="1037"/>
          <ac:spMkLst>
            <pc:docMk/>
            <pc:sldMk cId="3462595733" sldId="257"/>
            <ac:spMk id="49" creationId="{BFCC858B-A231-414D-AE38-1DEF817F3478}"/>
          </ac:spMkLst>
        </pc:spChg>
        <pc:spChg chg="mod">
          <ac:chgData name="Luca Gambarotto" userId="dd2dba1a-9f84-4809-bd55-23b010d83ef8" providerId="ADAL" clId="{C1E385C9-AB4D-45E4-A87D-C33F86067B58}" dt="2020-04-26T09:24:49.775" v="1630" actId="1037"/>
          <ac:spMkLst>
            <pc:docMk/>
            <pc:sldMk cId="3462595733" sldId="257"/>
            <ac:spMk id="50" creationId="{5709A459-5759-4878-A721-A7A55C0B4373}"/>
          </ac:spMkLst>
        </pc:spChg>
        <pc:spChg chg="mod">
          <ac:chgData name="Luca Gambarotto" userId="dd2dba1a-9f84-4809-bd55-23b010d83ef8" providerId="ADAL" clId="{C1E385C9-AB4D-45E4-A87D-C33F86067B58}" dt="2020-04-26T09:24:49.775" v="1630" actId="1037"/>
          <ac:spMkLst>
            <pc:docMk/>
            <pc:sldMk cId="3462595733" sldId="257"/>
            <ac:spMk id="52" creationId="{D257D4A6-36AE-424C-B303-48EBE870C4DE}"/>
          </ac:spMkLst>
        </pc:spChg>
        <pc:spChg chg="add mod">
          <ac:chgData name="Luca Gambarotto" userId="dd2dba1a-9f84-4809-bd55-23b010d83ef8" providerId="ADAL" clId="{C1E385C9-AB4D-45E4-A87D-C33F86067B58}" dt="2020-04-26T09:27:30.891" v="1682" actId="20577"/>
          <ac:spMkLst>
            <pc:docMk/>
            <pc:sldMk cId="3462595733" sldId="257"/>
            <ac:spMk id="53" creationId="{A1223443-626B-4499-972F-2D36A4265952}"/>
          </ac:spMkLst>
        </pc:spChg>
        <pc:spChg chg="add mod">
          <ac:chgData name="Luca Gambarotto" userId="dd2dba1a-9f84-4809-bd55-23b010d83ef8" providerId="ADAL" clId="{C1E385C9-AB4D-45E4-A87D-C33F86067B58}" dt="2020-04-26T09:27:51.243" v="1732" actId="14100"/>
          <ac:spMkLst>
            <pc:docMk/>
            <pc:sldMk cId="3462595733" sldId="257"/>
            <ac:spMk id="54" creationId="{5281CD97-08AA-4F01-9951-36C1F69234D0}"/>
          </ac:spMkLst>
        </pc:spChg>
        <pc:spChg chg="mod">
          <ac:chgData name="Luca Gambarotto" userId="dd2dba1a-9f84-4809-bd55-23b010d83ef8" providerId="ADAL" clId="{C1E385C9-AB4D-45E4-A87D-C33F86067B58}" dt="2020-04-26T09:24:49.775" v="1630" actId="1037"/>
          <ac:spMkLst>
            <pc:docMk/>
            <pc:sldMk cId="3462595733" sldId="257"/>
            <ac:spMk id="55" creationId="{BF7BCAFA-08AB-4C3C-86F7-042061BE1D8A}"/>
          </ac:spMkLst>
        </pc:spChg>
        <pc:spChg chg="mod">
          <ac:chgData name="Luca Gambarotto" userId="dd2dba1a-9f84-4809-bd55-23b010d83ef8" providerId="ADAL" clId="{C1E385C9-AB4D-45E4-A87D-C33F86067B58}" dt="2020-04-26T09:24:49.775" v="1630" actId="1037"/>
          <ac:spMkLst>
            <pc:docMk/>
            <pc:sldMk cId="3462595733" sldId="257"/>
            <ac:spMk id="56" creationId="{C0AE3489-F2DB-4B04-A3A7-15425B3A1867}"/>
          </ac:spMkLst>
        </pc:spChg>
        <pc:spChg chg="mod">
          <ac:chgData name="Luca Gambarotto" userId="dd2dba1a-9f84-4809-bd55-23b010d83ef8" providerId="ADAL" clId="{C1E385C9-AB4D-45E4-A87D-C33F86067B58}" dt="2020-04-26T09:24:49.775" v="1630" actId="1037"/>
          <ac:spMkLst>
            <pc:docMk/>
            <pc:sldMk cId="3462595733" sldId="257"/>
            <ac:spMk id="58" creationId="{D789B93A-D5D8-4746-87BE-57B250F2C4F4}"/>
          </ac:spMkLst>
        </pc:spChg>
        <pc:spChg chg="del">
          <ac:chgData name="Luca Gambarotto" userId="dd2dba1a-9f84-4809-bd55-23b010d83ef8" providerId="ADAL" clId="{C1E385C9-AB4D-45E4-A87D-C33F86067B58}" dt="2020-04-20T05:18:46.343" v="20" actId="478"/>
          <ac:spMkLst>
            <pc:docMk/>
            <pc:sldMk cId="3462595733" sldId="257"/>
            <ac:spMk id="60" creationId="{09F6755E-C21E-4A6C-95A8-853F672A7502}"/>
          </ac:spMkLst>
        </pc:spChg>
        <pc:spChg chg="mod">
          <ac:chgData name="Luca Gambarotto" userId="dd2dba1a-9f84-4809-bd55-23b010d83ef8" providerId="ADAL" clId="{C1E385C9-AB4D-45E4-A87D-C33F86067B58}" dt="2020-04-26T09:24:49.775" v="1630" actId="1037"/>
          <ac:spMkLst>
            <pc:docMk/>
            <pc:sldMk cId="3462595733" sldId="257"/>
            <ac:spMk id="66" creationId="{EDD65C0D-9A28-4EA5-8996-BF7CB144EA99}"/>
          </ac:spMkLst>
        </pc:spChg>
        <pc:spChg chg="mod">
          <ac:chgData name="Luca Gambarotto" userId="dd2dba1a-9f84-4809-bd55-23b010d83ef8" providerId="ADAL" clId="{C1E385C9-AB4D-45E4-A87D-C33F86067B58}" dt="2020-04-26T09:24:49.775" v="1630" actId="1037"/>
          <ac:spMkLst>
            <pc:docMk/>
            <pc:sldMk cId="3462595733" sldId="257"/>
            <ac:spMk id="67" creationId="{08D56177-4604-4F9A-B36A-5C90ED5CEB84}"/>
          </ac:spMkLst>
        </pc:spChg>
        <pc:spChg chg="mod">
          <ac:chgData name="Luca Gambarotto" userId="dd2dba1a-9f84-4809-bd55-23b010d83ef8" providerId="ADAL" clId="{C1E385C9-AB4D-45E4-A87D-C33F86067B58}" dt="2020-04-26T09:24:49.775" v="1630" actId="1037"/>
          <ac:spMkLst>
            <pc:docMk/>
            <pc:sldMk cId="3462595733" sldId="257"/>
            <ac:spMk id="68" creationId="{BF4E1FE9-A513-406D-B60C-622B8D407613}"/>
          </ac:spMkLst>
        </pc:spChg>
        <pc:spChg chg="mod">
          <ac:chgData name="Luca Gambarotto" userId="dd2dba1a-9f84-4809-bd55-23b010d83ef8" providerId="ADAL" clId="{C1E385C9-AB4D-45E4-A87D-C33F86067B58}" dt="2020-04-26T09:24:49.775" v="1630" actId="1037"/>
          <ac:spMkLst>
            <pc:docMk/>
            <pc:sldMk cId="3462595733" sldId="257"/>
            <ac:spMk id="69" creationId="{F40AC018-E140-4A54-BA47-77FD9376F58C}"/>
          </ac:spMkLst>
        </pc:spChg>
        <pc:spChg chg="mod">
          <ac:chgData name="Luca Gambarotto" userId="dd2dba1a-9f84-4809-bd55-23b010d83ef8" providerId="ADAL" clId="{C1E385C9-AB4D-45E4-A87D-C33F86067B58}" dt="2020-04-26T09:24:49.775" v="1630" actId="1037"/>
          <ac:spMkLst>
            <pc:docMk/>
            <pc:sldMk cId="3462595733" sldId="257"/>
            <ac:spMk id="70" creationId="{BE197C4D-9199-4C60-9A74-C7335963914C}"/>
          </ac:spMkLst>
        </pc:spChg>
        <pc:spChg chg="del">
          <ac:chgData name="Luca Gambarotto" userId="dd2dba1a-9f84-4809-bd55-23b010d83ef8" providerId="ADAL" clId="{C1E385C9-AB4D-45E4-A87D-C33F86067B58}" dt="2020-04-20T05:17:24.601" v="0" actId="478"/>
          <ac:spMkLst>
            <pc:docMk/>
            <pc:sldMk cId="3462595733" sldId="257"/>
            <ac:spMk id="71" creationId="{2F30FDCE-18AA-4870-ABFB-3D491F76CA9F}"/>
          </ac:spMkLst>
        </pc:spChg>
        <pc:spChg chg="mod">
          <ac:chgData name="Luca Gambarotto" userId="dd2dba1a-9f84-4809-bd55-23b010d83ef8" providerId="ADAL" clId="{C1E385C9-AB4D-45E4-A87D-C33F86067B58}" dt="2020-04-26T09:24:49.775" v="1630" actId="1037"/>
          <ac:spMkLst>
            <pc:docMk/>
            <pc:sldMk cId="3462595733" sldId="257"/>
            <ac:spMk id="74" creationId="{D72213D9-CEFC-4084-8B26-EA09FFE655BB}"/>
          </ac:spMkLst>
        </pc:spChg>
        <pc:spChg chg="mod">
          <ac:chgData name="Luca Gambarotto" userId="dd2dba1a-9f84-4809-bd55-23b010d83ef8" providerId="ADAL" clId="{C1E385C9-AB4D-45E4-A87D-C33F86067B58}" dt="2020-04-26T09:24:49.775" v="1630" actId="1037"/>
          <ac:spMkLst>
            <pc:docMk/>
            <pc:sldMk cId="3462595733" sldId="257"/>
            <ac:spMk id="75" creationId="{5EF7204C-018D-4CBA-B14A-13D37F33A3AA}"/>
          </ac:spMkLst>
        </pc:spChg>
        <pc:spChg chg="mod">
          <ac:chgData name="Luca Gambarotto" userId="dd2dba1a-9f84-4809-bd55-23b010d83ef8" providerId="ADAL" clId="{C1E385C9-AB4D-45E4-A87D-C33F86067B58}" dt="2020-04-26T09:24:49.775" v="1630" actId="1037"/>
          <ac:spMkLst>
            <pc:docMk/>
            <pc:sldMk cId="3462595733" sldId="257"/>
            <ac:spMk id="76" creationId="{2B0DE3C2-2E80-4C9D-B741-B30025393853}"/>
          </ac:spMkLst>
        </pc:spChg>
        <pc:spChg chg="mod">
          <ac:chgData name="Luca Gambarotto" userId="dd2dba1a-9f84-4809-bd55-23b010d83ef8" providerId="ADAL" clId="{C1E385C9-AB4D-45E4-A87D-C33F86067B58}" dt="2020-04-26T09:24:49.775" v="1630" actId="1037"/>
          <ac:spMkLst>
            <pc:docMk/>
            <pc:sldMk cId="3462595733" sldId="257"/>
            <ac:spMk id="81" creationId="{19B3061D-3E84-49A9-926E-C257CA82DA5A}"/>
          </ac:spMkLst>
        </pc:spChg>
        <pc:spChg chg="mod">
          <ac:chgData name="Luca Gambarotto" userId="dd2dba1a-9f84-4809-bd55-23b010d83ef8" providerId="ADAL" clId="{C1E385C9-AB4D-45E4-A87D-C33F86067B58}" dt="2020-04-26T09:24:49.775" v="1630" actId="1037"/>
          <ac:spMkLst>
            <pc:docMk/>
            <pc:sldMk cId="3462595733" sldId="257"/>
            <ac:spMk id="82" creationId="{E53651D9-AA84-4074-9E47-D384A307EA13}"/>
          </ac:spMkLst>
        </pc:spChg>
        <pc:spChg chg="mod">
          <ac:chgData name="Luca Gambarotto" userId="dd2dba1a-9f84-4809-bd55-23b010d83ef8" providerId="ADAL" clId="{C1E385C9-AB4D-45E4-A87D-C33F86067B58}" dt="2020-04-26T09:24:49.775" v="1630" actId="1037"/>
          <ac:spMkLst>
            <pc:docMk/>
            <pc:sldMk cId="3462595733" sldId="257"/>
            <ac:spMk id="84" creationId="{D43F2D3D-2CC2-4566-9387-1B1F042D6E1D}"/>
          </ac:spMkLst>
        </pc:spChg>
        <pc:spChg chg="del">
          <ac:chgData name="Luca Gambarotto" userId="dd2dba1a-9f84-4809-bd55-23b010d83ef8" providerId="ADAL" clId="{C1E385C9-AB4D-45E4-A87D-C33F86067B58}" dt="2020-04-20T05:17:29.721" v="2" actId="478"/>
          <ac:spMkLst>
            <pc:docMk/>
            <pc:sldMk cId="3462595733" sldId="257"/>
            <ac:spMk id="89" creationId="{1A9BAC52-83FD-4E0D-97A5-389B6129141F}"/>
          </ac:spMkLst>
        </pc:spChg>
        <pc:spChg chg="mod">
          <ac:chgData name="Luca Gambarotto" userId="dd2dba1a-9f84-4809-bd55-23b010d83ef8" providerId="ADAL" clId="{C1E385C9-AB4D-45E4-A87D-C33F86067B58}" dt="2020-04-26T09:24:49.775" v="1630" actId="1037"/>
          <ac:spMkLst>
            <pc:docMk/>
            <pc:sldMk cId="3462595733" sldId="257"/>
            <ac:spMk id="93" creationId="{DDE69E39-6428-4F0C-A56B-BDD05D667188}"/>
          </ac:spMkLst>
        </pc:spChg>
        <pc:spChg chg="mod">
          <ac:chgData name="Luca Gambarotto" userId="dd2dba1a-9f84-4809-bd55-23b010d83ef8" providerId="ADAL" clId="{C1E385C9-AB4D-45E4-A87D-C33F86067B58}" dt="2020-04-26T09:28:46.351" v="1768" actId="1038"/>
          <ac:spMkLst>
            <pc:docMk/>
            <pc:sldMk cId="3462595733" sldId="257"/>
            <ac:spMk id="102" creationId="{65AA67E8-FE1A-4D1A-BBCF-18493E4BA6AC}"/>
          </ac:spMkLst>
        </pc:spChg>
        <pc:spChg chg="mod">
          <ac:chgData name="Luca Gambarotto" userId="dd2dba1a-9f84-4809-bd55-23b010d83ef8" providerId="ADAL" clId="{C1E385C9-AB4D-45E4-A87D-C33F86067B58}" dt="2020-04-26T09:28:28.798" v="1765" actId="1037"/>
          <ac:spMkLst>
            <pc:docMk/>
            <pc:sldMk cId="3462595733" sldId="257"/>
            <ac:spMk id="103" creationId="{A2249B04-922A-423E-9354-39F04443C183}"/>
          </ac:spMkLst>
        </pc:spChg>
        <pc:spChg chg="mod">
          <ac:chgData name="Luca Gambarotto" userId="dd2dba1a-9f84-4809-bd55-23b010d83ef8" providerId="ADAL" clId="{C1E385C9-AB4D-45E4-A87D-C33F86067B58}" dt="2020-04-26T09:28:28.798" v="1765" actId="1037"/>
          <ac:spMkLst>
            <pc:docMk/>
            <pc:sldMk cId="3462595733" sldId="257"/>
            <ac:spMk id="104" creationId="{BA86826A-EC77-483A-85C5-D02FDE3BF6F9}"/>
          </ac:spMkLst>
        </pc:spChg>
        <pc:spChg chg="mod">
          <ac:chgData name="Luca Gambarotto" userId="dd2dba1a-9f84-4809-bd55-23b010d83ef8" providerId="ADAL" clId="{C1E385C9-AB4D-45E4-A87D-C33F86067B58}" dt="2020-04-26T09:24:49.775" v="1630" actId="1037"/>
          <ac:spMkLst>
            <pc:docMk/>
            <pc:sldMk cId="3462595733" sldId="257"/>
            <ac:spMk id="105" creationId="{E9D79B38-87C6-4727-9160-E9E79AC7897B}"/>
          </ac:spMkLst>
        </pc:spChg>
        <pc:spChg chg="mod">
          <ac:chgData name="Luca Gambarotto" userId="dd2dba1a-9f84-4809-bd55-23b010d83ef8" providerId="ADAL" clId="{C1E385C9-AB4D-45E4-A87D-C33F86067B58}" dt="2020-04-26T09:24:49.775" v="1630" actId="1037"/>
          <ac:spMkLst>
            <pc:docMk/>
            <pc:sldMk cId="3462595733" sldId="257"/>
            <ac:spMk id="110" creationId="{FE283367-FC01-4D04-A8ED-D6D9162C9016}"/>
          </ac:spMkLst>
        </pc:spChg>
        <pc:spChg chg="mod">
          <ac:chgData name="Luca Gambarotto" userId="dd2dba1a-9f84-4809-bd55-23b010d83ef8" providerId="ADAL" clId="{C1E385C9-AB4D-45E4-A87D-C33F86067B58}" dt="2020-04-26T09:25:23.189" v="1654" actId="14100"/>
          <ac:spMkLst>
            <pc:docMk/>
            <pc:sldMk cId="3462595733" sldId="257"/>
            <ac:spMk id="114" creationId="{56DD3FF6-FE67-41CD-8F70-C5B1503539E4}"/>
          </ac:spMkLst>
        </pc:spChg>
        <pc:spChg chg="mod">
          <ac:chgData name="Luca Gambarotto" userId="dd2dba1a-9f84-4809-bd55-23b010d83ef8" providerId="ADAL" clId="{C1E385C9-AB4D-45E4-A87D-C33F86067B58}" dt="2020-04-26T09:24:49.775" v="1630" actId="1037"/>
          <ac:spMkLst>
            <pc:docMk/>
            <pc:sldMk cId="3462595733" sldId="257"/>
            <ac:spMk id="118" creationId="{3C8D2FEB-F974-46B4-9C8C-92CBD8D89215}"/>
          </ac:spMkLst>
        </pc:spChg>
        <pc:cxnChg chg="mod">
          <ac:chgData name="Luca Gambarotto" userId="dd2dba1a-9f84-4809-bd55-23b010d83ef8" providerId="ADAL" clId="{C1E385C9-AB4D-45E4-A87D-C33F86067B58}" dt="2020-04-26T09:24:49.775" v="1630" actId="1037"/>
          <ac:cxnSpMkLst>
            <pc:docMk/>
            <pc:sldMk cId="3462595733" sldId="257"/>
            <ac:cxnSpMk id="8" creationId="{90C71D40-6EE0-42A1-A12B-F106D875DBBD}"/>
          </ac:cxnSpMkLst>
        </pc:cxnChg>
        <pc:cxnChg chg="mod">
          <ac:chgData name="Luca Gambarotto" userId="dd2dba1a-9f84-4809-bd55-23b010d83ef8" providerId="ADAL" clId="{C1E385C9-AB4D-45E4-A87D-C33F86067B58}" dt="2020-04-26T09:24:49.775" v="1630" actId="1037"/>
          <ac:cxnSpMkLst>
            <pc:docMk/>
            <pc:sldMk cId="3462595733" sldId="257"/>
            <ac:cxnSpMk id="14" creationId="{99517089-2833-4B8A-A144-CD1D0AF24AC6}"/>
          </ac:cxnSpMkLst>
        </pc:cxnChg>
        <pc:cxnChg chg="mod">
          <ac:chgData name="Luca Gambarotto" userId="dd2dba1a-9f84-4809-bd55-23b010d83ef8" providerId="ADAL" clId="{C1E385C9-AB4D-45E4-A87D-C33F86067B58}" dt="2020-04-26T09:24:49.775" v="1630" actId="1037"/>
          <ac:cxnSpMkLst>
            <pc:docMk/>
            <pc:sldMk cId="3462595733" sldId="257"/>
            <ac:cxnSpMk id="51" creationId="{4BFB5841-9AC3-41CA-B667-CFC6C0FA6E3E}"/>
          </ac:cxnSpMkLst>
        </pc:cxnChg>
        <pc:cxnChg chg="add mod">
          <ac:chgData name="Luca Gambarotto" userId="dd2dba1a-9f84-4809-bd55-23b010d83ef8" providerId="ADAL" clId="{C1E385C9-AB4D-45E4-A87D-C33F86067B58}" dt="2020-04-26T09:28:06.391" v="1736" actId="14100"/>
          <ac:cxnSpMkLst>
            <pc:docMk/>
            <pc:sldMk cId="3462595733" sldId="257"/>
            <ac:cxnSpMk id="57" creationId="{4AA22CA4-B47B-421A-83BA-703E92B77063}"/>
          </ac:cxnSpMkLst>
        </pc:cxnChg>
        <pc:cxnChg chg="mod">
          <ac:chgData name="Luca Gambarotto" userId="dd2dba1a-9f84-4809-bd55-23b010d83ef8" providerId="ADAL" clId="{C1E385C9-AB4D-45E4-A87D-C33F86067B58}" dt="2020-04-26T09:24:49.775" v="1630" actId="1037"/>
          <ac:cxnSpMkLst>
            <pc:docMk/>
            <pc:sldMk cId="3462595733" sldId="257"/>
            <ac:cxnSpMk id="59" creationId="{029F28EC-EE43-47A7-BC19-812F82D15453}"/>
          </ac:cxnSpMkLst>
        </pc:cxnChg>
        <pc:cxnChg chg="mod">
          <ac:chgData name="Luca Gambarotto" userId="dd2dba1a-9f84-4809-bd55-23b010d83ef8" providerId="ADAL" clId="{C1E385C9-AB4D-45E4-A87D-C33F86067B58}" dt="2020-04-26T09:24:49.775" v="1630" actId="1037"/>
          <ac:cxnSpMkLst>
            <pc:docMk/>
            <pc:sldMk cId="3462595733" sldId="257"/>
            <ac:cxnSpMk id="65" creationId="{146AEF21-D8D1-4D2D-9A5E-D0C8587FA252}"/>
          </ac:cxnSpMkLst>
        </pc:cxnChg>
        <pc:cxnChg chg="mod">
          <ac:chgData name="Luca Gambarotto" userId="dd2dba1a-9f84-4809-bd55-23b010d83ef8" providerId="ADAL" clId="{C1E385C9-AB4D-45E4-A87D-C33F86067B58}" dt="2020-04-26T09:24:49.775" v="1630" actId="1037"/>
          <ac:cxnSpMkLst>
            <pc:docMk/>
            <pc:sldMk cId="3462595733" sldId="257"/>
            <ac:cxnSpMk id="72" creationId="{5776E0DF-19BB-49AE-BDF8-8601391DE3AF}"/>
          </ac:cxnSpMkLst>
        </pc:cxnChg>
        <pc:cxnChg chg="mod">
          <ac:chgData name="Luca Gambarotto" userId="dd2dba1a-9f84-4809-bd55-23b010d83ef8" providerId="ADAL" clId="{C1E385C9-AB4D-45E4-A87D-C33F86067B58}" dt="2020-04-26T09:24:49.775" v="1630" actId="1037"/>
          <ac:cxnSpMkLst>
            <pc:docMk/>
            <pc:sldMk cId="3462595733" sldId="257"/>
            <ac:cxnSpMk id="73" creationId="{F479AD5C-9DE9-4EB9-8269-0AC05A295351}"/>
          </ac:cxnSpMkLst>
        </pc:cxnChg>
        <pc:cxnChg chg="mod">
          <ac:chgData name="Luca Gambarotto" userId="dd2dba1a-9f84-4809-bd55-23b010d83ef8" providerId="ADAL" clId="{C1E385C9-AB4D-45E4-A87D-C33F86067B58}" dt="2020-04-26T09:24:49.775" v="1630" actId="1037"/>
          <ac:cxnSpMkLst>
            <pc:docMk/>
            <pc:sldMk cId="3462595733" sldId="257"/>
            <ac:cxnSpMk id="85" creationId="{CE32CED1-D6C4-4D1C-8F13-329AECDADB3D}"/>
          </ac:cxnSpMkLst>
        </pc:cxnChg>
        <pc:cxnChg chg="mod">
          <ac:chgData name="Luca Gambarotto" userId="dd2dba1a-9f84-4809-bd55-23b010d83ef8" providerId="ADAL" clId="{C1E385C9-AB4D-45E4-A87D-C33F86067B58}" dt="2020-04-26T09:24:49.775" v="1630" actId="1037"/>
          <ac:cxnSpMkLst>
            <pc:docMk/>
            <pc:sldMk cId="3462595733" sldId="257"/>
            <ac:cxnSpMk id="90" creationId="{F816D7EA-FA52-4FD6-9F87-3C8CE97A866C}"/>
          </ac:cxnSpMkLst>
        </pc:cxnChg>
        <pc:cxnChg chg="mod">
          <ac:chgData name="Luca Gambarotto" userId="dd2dba1a-9f84-4809-bd55-23b010d83ef8" providerId="ADAL" clId="{C1E385C9-AB4D-45E4-A87D-C33F86067B58}" dt="2020-04-26T09:28:46.351" v="1768" actId="1038"/>
          <ac:cxnSpMkLst>
            <pc:docMk/>
            <pc:sldMk cId="3462595733" sldId="257"/>
            <ac:cxnSpMk id="106" creationId="{8BE585F1-3450-4F2F-91C6-C1618085B0CB}"/>
          </ac:cxnSpMkLst>
        </pc:cxnChg>
      </pc:sldChg>
      <pc:sldChg chg="modSp mod">
        <pc:chgData name="Luca Gambarotto" userId="dd2dba1a-9f84-4809-bd55-23b010d83ef8" providerId="ADAL" clId="{C1E385C9-AB4D-45E4-A87D-C33F86067B58}" dt="2020-04-26T12:03:37.667" v="1788" actId="1035"/>
        <pc:sldMkLst>
          <pc:docMk/>
          <pc:sldMk cId="299878272" sldId="258"/>
        </pc:sldMkLst>
        <pc:spChg chg="mod">
          <ac:chgData name="Luca Gambarotto" userId="dd2dba1a-9f84-4809-bd55-23b010d83ef8" providerId="ADAL" clId="{C1E385C9-AB4D-45E4-A87D-C33F86067B58}" dt="2020-04-26T12:03:37.667" v="1788" actId="1035"/>
          <ac:spMkLst>
            <pc:docMk/>
            <pc:sldMk cId="299878272" sldId="258"/>
            <ac:spMk id="4" creationId="{76975FC9-79B9-4115-8C3A-EA0750E231D5}"/>
          </ac:spMkLst>
        </pc:spChg>
        <pc:spChg chg="mod">
          <ac:chgData name="Luca Gambarotto" userId="dd2dba1a-9f84-4809-bd55-23b010d83ef8" providerId="ADAL" clId="{C1E385C9-AB4D-45E4-A87D-C33F86067B58}" dt="2020-04-26T12:03:37.667" v="1788" actId="1035"/>
          <ac:spMkLst>
            <pc:docMk/>
            <pc:sldMk cId="299878272" sldId="258"/>
            <ac:spMk id="5" creationId="{E03DB6A6-B54B-4D44-AC78-906056F4567C}"/>
          </ac:spMkLst>
        </pc:spChg>
        <pc:spChg chg="mod">
          <ac:chgData name="Luca Gambarotto" userId="dd2dba1a-9f84-4809-bd55-23b010d83ef8" providerId="ADAL" clId="{C1E385C9-AB4D-45E4-A87D-C33F86067B58}" dt="2020-04-26T12:03:37.667" v="1788" actId="1035"/>
          <ac:spMkLst>
            <pc:docMk/>
            <pc:sldMk cId="299878272" sldId="258"/>
            <ac:spMk id="6" creationId="{2EBB8AF0-CE3C-4417-9617-99D1B09E674B}"/>
          </ac:spMkLst>
        </pc:spChg>
        <pc:spChg chg="mod">
          <ac:chgData name="Luca Gambarotto" userId="dd2dba1a-9f84-4809-bd55-23b010d83ef8" providerId="ADAL" clId="{C1E385C9-AB4D-45E4-A87D-C33F86067B58}" dt="2020-04-26T12:03:37.667" v="1788" actId="1035"/>
          <ac:spMkLst>
            <pc:docMk/>
            <pc:sldMk cId="299878272" sldId="258"/>
            <ac:spMk id="7" creationId="{789A528B-FF5B-4014-AF3C-A2AB979D863F}"/>
          </ac:spMkLst>
        </pc:spChg>
        <pc:spChg chg="mod">
          <ac:chgData name="Luca Gambarotto" userId="dd2dba1a-9f84-4809-bd55-23b010d83ef8" providerId="ADAL" clId="{C1E385C9-AB4D-45E4-A87D-C33F86067B58}" dt="2020-04-26T12:03:37.667" v="1788" actId="1035"/>
          <ac:spMkLst>
            <pc:docMk/>
            <pc:sldMk cId="299878272" sldId="258"/>
            <ac:spMk id="8" creationId="{08384D2E-4414-4857-A972-E44F05EA0D24}"/>
          </ac:spMkLst>
        </pc:spChg>
        <pc:spChg chg="mod">
          <ac:chgData name="Luca Gambarotto" userId="dd2dba1a-9f84-4809-bd55-23b010d83ef8" providerId="ADAL" clId="{C1E385C9-AB4D-45E4-A87D-C33F86067B58}" dt="2020-04-26T12:03:37.667" v="1788" actId="1035"/>
          <ac:spMkLst>
            <pc:docMk/>
            <pc:sldMk cId="299878272" sldId="258"/>
            <ac:spMk id="9" creationId="{A3AB3BDE-2149-4B6B-8C71-38752C0F3CD2}"/>
          </ac:spMkLst>
        </pc:spChg>
        <pc:spChg chg="mod">
          <ac:chgData name="Luca Gambarotto" userId="dd2dba1a-9f84-4809-bd55-23b010d83ef8" providerId="ADAL" clId="{C1E385C9-AB4D-45E4-A87D-C33F86067B58}" dt="2020-04-26T12:03:37.667" v="1788" actId="1035"/>
          <ac:spMkLst>
            <pc:docMk/>
            <pc:sldMk cId="299878272" sldId="258"/>
            <ac:spMk id="11" creationId="{41F9BF79-E231-4574-BF8D-54B7E378F6D7}"/>
          </ac:spMkLst>
        </pc:spChg>
        <pc:spChg chg="mod">
          <ac:chgData name="Luca Gambarotto" userId="dd2dba1a-9f84-4809-bd55-23b010d83ef8" providerId="ADAL" clId="{C1E385C9-AB4D-45E4-A87D-C33F86067B58}" dt="2020-04-26T12:03:37.667" v="1788" actId="1035"/>
          <ac:spMkLst>
            <pc:docMk/>
            <pc:sldMk cId="299878272" sldId="258"/>
            <ac:spMk id="13" creationId="{5F2C2088-E7D8-4981-9C83-FE9A23D90938}"/>
          </ac:spMkLst>
        </pc:spChg>
        <pc:spChg chg="mod">
          <ac:chgData name="Luca Gambarotto" userId="dd2dba1a-9f84-4809-bd55-23b010d83ef8" providerId="ADAL" clId="{C1E385C9-AB4D-45E4-A87D-C33F86067B58}" dt="2020-04-26T12:03:37.667" v="1788" actId="1035"/>
          <ac:spMkLst>
            <pc:docMk/>
            <pc:sldMk cId="299878272" sldId="258"/>
            <ac:spMk id="15" creationId="{36F6E247-E947-4658-BE4B-25F94F006462}"/>
          </ac:spMkLst>
        </pc:spChg>
        <pc:spChg chg="mod">
          <ac:chgData name="Luca Gambarotto" userId="dd2dba1a-9f84-4809-bd55-23b010d83ef8" providerId="ADAL" clId="{C1E385C9-AB4D-45E4-A87D-C33F86067B58}" dt="2020-04-26T12:03:37.667" v="1788" actId="1035"/>
          <ac:spMkLst>
            <pc:docMk/>
            <pc:sldMk cId="299878272" sldId="258"/>
            <ac:spMk id="19" creationId="{9828DBCC-71AC-4F14-97CD-2C8EDA641D9E}"/>
          </ac:spMkLst>
        </pc:spChg>
        <pc:spChg chg="mod">
          <ac:chgData name="Luca Gambarotto" userId="dd2dba1a-9f84-4809-bd55-23b010d83ef8" providerId="ADAL" clId="{C1E385C9-AB4D-45E4-A87D-C33F86067B58}" dt="2020-04-26T12:03:37.667" v="1788" actId="1035"/>
          <ac:spMkLst>
            <pc:docMk/>
            <pc:sldMk cId="299878272" sldId="258"/>
            <ac:spMk id="27" creationId="{E1524BB5-1C25-4BB6-88AE-2D1E0302A0F4}"/>
          </ac:spMkLst>
        </pc:spChg>
        <pc:spChg chg="mod">
          <ac:chgData name="Luca Gambarotto" userId="dd2dba1a-9f84-4809-bd55-23b010d83ef8" providerId="ADAL" clId="{C1E385C9-AB4D-45E4-A87D-C33F86067B58}" dt="2020-04-26T12:03:37.667" v="1788" actId="1035"/>
          <ac:spMkLst>
            <pc:docMk/>
            <pc:sldMk cId="299878272" sldId="258"/>
            <ac:spMk id="28" creationId="{32657A58-498F-4829-BD5B-D48EF696DEF8}"/>
          </ac:spMkLst>
        </pc:spChg>
        <pc:spChg chg="mod">
          <ac:chgData name="Luca Gambarotto" userId="dd2dba1a-9f84-4809-bd55-23b010d83ef8" providerId="ADAL" clId="{C1E385C9-AB4D-45E4-A87D-C33F86067B58}" dt="2020-04-26T12:03:37.667" v="1788" actId="1035"/>
          <ac:spMkLst>
            <pc:docMk/>
            <pc:sldMk cId="299878272" sldId="258"/>
            <ac:spMk id="31" creationId="{924AF4B9-C924-416D-B53C-4A0BB79C7B49}"/>
          </ac:spMkLst>
        </pc:spChg>
        <pc:spChg chg="mod">
          <ac:chgData name="Luca Gambarotto" userId="dd2dba1a-9f84-4809-bd55-23b010d83ef8" providerId="ADAL" clId="{C1E385C9-AB4D-45E4-A87D-C33F86067B58}" dt="2020-04-26T12:03:37.667" v="1788" actId="1035"/>
          <ac:spMkLst>
            <pc:docMk/>
            <pc:sldMk cId="299878272" sldId="258"/>
            <ac:spMk id="33" creationId="{A4FB773D-055C-415D-AD8F-E9E05929EFA7}"/>
          </ac:spMkLst>
        </pc:spChg>
        <pc:spChg chg="mod">
          <ac:chgData name="Luca Gambarotto" userId="dd2dba1a-9f84-4809-bd55-23b010d83ef8" providerId="ADAL" clId="{C1E385C9-AB4D-45E4-A87D-C33F86067B58}" dt="2020-04-26T12:03:37.667" v="1788" actId="1035"/>
          <ac:spMkLst>
            <pc:docMk/>
            <pc:sldMk cId="299878272" sldId="258"/>
            <ac:spMk id="34" creationId="{66A96066-6E2B-4AF4-9524-737D25DBB20E}"/>
          </ac:spMkLst>
        </pc:spChg>
        <pc:spChg chg="mod">
          <ac:chgData name="Luca Gambarotto" userId="dd2dba1a-9f84-4809-bd55-23b010d83ef8" providerId="ADAL" clId="{C1E385C9-AB4D-45E4-A87D-C33F86067B58}" dt="2020-04-26T12:03:37.667" v="1788" actId="1035"/>
          <ac:spMkLst>
            <pc:docMk/>
            <pc:sldMk cId="299878272" sldId="258"/>
            <ac:spMk id="35" creationId="{E2BE2881-A39A-434D-A1EA-9EE8BB085236}"/>
          </ac:spMkLst>
        </pc:spChg>
        <pc:spChg chg="mod">
          <ac:chgData name="Luca Gambarotto" userId="dd2dba1a-9f84-4809-bd55-23b010d83ef8" providerId="ADAL" clId="{C1E385C9-AB4D-45E4-A87D-C33F86067B58}" dt="2020-04-26T12:03:37.667" v="1788" actId="1035"/>
          <ac:spMkLst>
            <pc:docMk/>
            <pc:sldMk cId="299878272" sldId="258"/>
            <ac:spMk id="36" creationId="{6E39D917-746C-4A54-9734-27BC709924BF}"/>
          </ac:spMkLst>
        </pc:spChg>
        <pc:spChg chg="mod">
          <ac:chgData name="Luca Gambarotto" userId="dd2dba1a-9f84-4809-bd55-23b010d83ef8" providerId="ADAL" clId="{C1E385C9-AB4D-45E4-A87D-C33F86067B58}" dt="2020-04-26T12:03:37.667" v="1788" actId="1035"/>
          <ac:spMkLst>
            <pc:docMk/>
            <pc:sldMk cId="299878272" sldId="258"/>
            <ac:spMk id="42" creationId="{AB170E6F-E1E2-4B48-86B6-0F2B7E49EB70}"/>
          </ac:spMkLst>
        </pc:spChg>
        <pc:spChg chg="mod">
          <ac:chgData name="Luca Gambarotto" userId="dd2dba1a-9f84-4809-bd55-23b010d83ef8" providerId="ADAL" clId="{C1E385C9-AB4D-45E4-A87D-C33F86067B58}" dt="2020-04-26T12:03:37.667" v="1788" actId="1035"/>
          <ac:spMkLst>
            <pc:docMk/>
            <pc:sldMk cId="299878272" sldId="258"/>
            <ac:spMk id="51" creationId="{EF7B640A-D10B-49E5-B1B0-6AF50A1F616E}"/>
          </ac:spMkLst>
        </pc:spChg>
        <pc:spChg chg="mod">
          <ac:chgData name="Luca Gambarotto" userId="dd2dba1a-9f84-4809-bd55-23b010d83ef8" providerId="ADAL" clId="{C1E385C9-AB4D-45E4-A87D-C33F86067B58}" dt="2020-04-26T12:03:37.667" v="1788" actId="1035"/>
          <ac:spMkLst>
            <pc:docMk/>
            <pc:sldMk cId="299878272" sldId="258"/>
            <ac:spMk id="55" creationId="{E3038661-2D0A-4A29-A219-825797B8427E}"/>
          </ac:spMkLst>
        </pc:spChg>
        <pc:spChg chg="mod">
          <ac:chgData name="Luca Gambarotto" userId="dd2dba1a-9f84-4809-bd55-23b010d83ef8" providerId="ADAL" clId="{C1E385C9-AB4D-45E4-A87D-C33F86067B58}" dt="2020-04-26T12:03:37.667" v="1788" actId="1035"/>
          <ac:spMkLst>
            <pc:docMk/>
            <pc:sldMk cId="299878272" sldId="258"/>
            <ac:spMk id="66" creationId="{B93917CF-366D-48CA-AB38-8CFBEC3E2E29}"/>
          </ac:spMkLst>
        </pc:spChg>
        <pc:spChg chg="mod">
          <ac:chgData name="Luca Gambarotto" userId="dd2dba1a-9f84-4809-bd55-23b010d83ef8" providerId="ADAL" clId="{C1E385C9-AB4D-45E4-A87D-C33F86067B58}" dt="2020-04-26T12:03:37.667" v="1788" actId="1035"/>
          <ac:spMkLst>
            <pc:docMk/>
            <pc:sldMk cId="299878272" sldId="258"/>
            <ac:spMk id="69" creationId="{15490316-2CD2-40AE-B520-33BAA5766FF3}"/>
          </ac:spMkLst>
        </pc:spChg>
        <pc:cxnChg chg="mod">
          <ac:chgData name="Luca Gambarotto" userId="dd2dba1a-9f84-4809-bd55-23b010d83ef8" providerId="ADAL" clId="{C1E385C9-AB4D-45E4-A87D-C33F86067B58}" dt="2020-04-26T12:03:37.667" v="1788" actId="1035"/>
          <ac:cxnSpMkLst>
            <pc:docMk/>
            <pc:sldMk cId="299878272" sldId="258"/>
            <ac:cxnSpMk id="10" creationId="{ED9DFA54-BF7B-42B1-862B-0473E589EDE7}"/>
          </ac:cxnSpMkLst>
        </pc:cxnChg>
        <pc:cxnChg chg="mod">
          <ac:chgData name="Luca Gambarotto" userId="dd2dba1a-9f84-4809-bd55-23b010d83ef8" providerId="ADAL" clId="{C1E385C9-AB4D-45E4-A87D-C33F86067B58}" dt="2020-04-26T12:03:37.667" v="1788" actId="1035"/>
          <ac:cxnSpMkLst>
            <pc:docMk/>
            <pc:sldMk cId="299878272" sldId="258"/>
            <ac:cxnSpMk id="16" creationId="{8B1A8A4C-9838-4DF1-88AF-C7E09E85C83D}"/>
          </ac:cxnSpMkLst>
        </pc:cxnChg>
        <pc:cxnChg chg="mod">
          <ac:chgData name="Luca Gambarotto" userId="dd2dba1a-9f84-4809-bd55-23b010d83ef8" providerId="ADAL" clId="{C1E385C9-AB4D-45E4-A87D-C33F86067B58}" dt="2020-04-26T12:03:37.667" v="1788" actId="1035"/>
          <ac:cxnSpMkLst>
            <pc:docMk/>
            <pc:sldMk cId="299878272" sldId="258"/>
            <ac:cxnSpMk id="20" creationId="{B2C2F8DB-D531-4C70-B2C1-D029807B8D6C}"/>
          </ac:cxnSpMkLst>
        </pc:cxnChg>
        <pc:cxnChg chg="mod">
          <ac:chgData name="Luca Gambarotto" userId="dd2dba1a-9f84-4809-bd55-23b010d83ef8" providerId="ADAL" clId="{C1E385C9-AB4D-45E4-A87D-C33F86067B58}" dt="2020-04-26T12:03:37.667" v="1788" actId="1035"/>
          <ac:cxnSpMkLst>
            <pc:docMk/>
            <pc:sldMk cId="299878272" sldId="258"/>
            <ac:cxnSpMk id="43" creationId="{D9B771EC-A06A-4DA6-9B9E-4FF4A1FE7796}"/>
          </ac:cxnSpMkLst>
        </pc:cxnChg>
        <pc:cxnChg chg="mod">
          <ac:chgData name="Luca Gambarotto" userId="dd2dba1a-9f84-4809-bd55-23b010d83ef8" providerId="ADAL" clId="{C1E385C9-AB4D-45E4-A87D-C33F86067B58}" dt="2020-04-26T12:03:37.667" v="1788" actId="1035"/>
          <ac:cxnSpMkLst>
            <pc:docMk/>
            <pc:sldMk cId="299878272" sldId="258"/>
            <ac:cxnSpMk id="52" creationId="{BCB60784-E6B6-477D-A385-6EC1647A7A64}"/>
          </ac:cxnSpMkLst>
        </pc:cxnChg>
        <pc:cxnChg chg="mod">
          <ac:chgData name="Luca Gambarotto" userId="dd2dba1a-9f84-4809-bd55-23b010d83ef8" providerId="ADAL" clId="{C1E385C9-AB4D-45E4-A87D-C33F86067B58}" dt="2020-04-26T12:03:37.667" v="1788" actId="1035"/>
          <ac:cxnSpMkLst>
            <pc:docMk/>
            <pc:sldMk cId="299878272" sldId="258"/>
            <ac:cxnSpMk id="58" creationId="{A93C5A3D-1D5A-4E07-9969-CF5820616C16}"/>
          </ac:cxnSpMkLst>
        </pc:cxnChg>
      </pc:sldChg>
      <pc:sldChg chg="delSp modSp mod">
        <pc:chgData name="Luca Gambarotto" userId="dd2dba1a-9f84-4809-bd55-23b010d83ef8" providerId="ADAL" clId="{C1E385C9-AB4D-45E4-A87D-C33F86067B58}" dt="2020-04-26T06:15:46.246" v="94"/>
        <pc:sldMkLst>
          <pc:docMk/>
          <pc:sldMk cId="389120831" sldId="259"/>
        </pc:sldMkLst>
        <pc:spChg chg="mod">
          <ac:chgData name="Luca Gambarotto" userId="dd2dba1a-9f84-4809-bd55-23b010d83ef8" providerId="ADAL" clId="{C1E385C9-AB4D-45E4-A87D-C33F86067B58}" dt="2020-04-26T06:15:46.246" v="94"/>
          <ac:spMkLst>
            <pc:docMk/>
            <pc:sldMk cId="389120831" sldId="259"/>
            <ac:spMk id="29" creationId="{8E397E82-199B-4C25-9FAD-EAF60BF129FD}"/>
          </ac:spMkLst>
        </pc:spChg>
        <pc:spChg chg="mod">
          <ac:chgData name="Luca Gambarotto" userId="dd2dba1a-9f84-4809-bd55-23b010d83ef8" providerId="ADAL" clId="{C1E385C9-AB4D-45E4-A87D-C33F86067B58}" dt="2020-04-26T06:15:46.246" v="94"/>
          <ac:spMkLst>
            <pc:docMk/>
            <pc:sldMk cId="389120831" sldId="259"/>
            <ac:spMk id="30" creationId="{519E5192-7FC2-4A76-BBB0-3DB454E45531}"/>
          </ac:spMkLst>
        </pc:spChg>
        <pc:spChg chg="mod">
          <ac:chgData name="Luca Gambarotto" userId="dd2dba1a-9f84-4809-bd55-23b010d83ef8" providerId="ADAL" clId="{C1E385C9-AB4D-45E4-A87D-C33F86067B58}" dt="2020-04-26T06:15:46.246" v="94"/>
          <ac:spMkLst>
            <pc:docMk/>
            <pc:sldMk cId="389120831" sldId="259"/>
            <ac:spMk id="31" creationId="{6173E75A-DA10-467D-93DE-5EF3388D03D8}"/>
          </ac:spMkLst>
        </pc:spChg>
        <pc:spChg chg="mod">
          <ac:chgData name="Luca Gambarotto" userId="dd2dba1a-9f84-4809-bd55-23b010d83ef8" providerId="ADAL" clId="{C1E385C9-AB4D-45E4-A87D-C33F86067B58}" dt="2020-04-26T06:15:46.246" v="94"/>
          <ac:spMkLst>
            <pc:docMk/>
            <pc:sldMk cId="389120831" sldId="259"/>
            <ac:spMk id="32" creationId="{D506E9E6-EC6B-4D00-B080-5B08FE02A440}"/>
          </ac:spMkLst>
        </pc:spChg>
        <pc:spChg chg="mod">
          <ac:chgData name="Luca Gambarotto" userId="dd2dba1a-9f84-4809-bd55-23b010d83ef8" providerId="ADAL" clId="{C1E385C9-AB4D-45E4-A87D-C33F86067B58}" dt="2020-04-26T06:15:46.246" v="94"/>
          <ac:spMkLst>
            <pc:docMk/>
            <pc:sldMk cId="389120831" sldId="259"/>
            <ac:spMk id="37" creationId="{6897888F-5016-47AC-9144-948788988998}"/>
          </ac:spMkLst>
        </pc:spChg>
        <pc:spChg chg="mod">
          <ac:chgData name="Luca Gambarotto" userId="dd2dba1a-9f84-4809-bd55-23b010d83ef8" providerId="ADAL" clId="{C1E385C9-AB4D-45E4-A87D-C33F86067B58}" dt="2020-04-26T06:15:46.246" v="94"/>
          <ac:spMkLst>
            <pc:docMk/>
            <pc:sldMk cId="389120831" sldId="259"/>
            <ac:spMk id="38" creationId="{473A6133-0182-480F-822C-86A2855C4593}"/>
          </ac:spMkLst>
        </pc:spChg>
        <pc:spChg chg="mod">
          <ac:chgData name="Luca Gambarotto" userId="dd2dba1a-9f84-4809-bd55-23b010d83ef8" providerId="ADAL" clId="{C1E385C9-AB4D-45E4-A87D-C33F86067B58}" dt="2020-04-26T06:15:46.246" v="94"/>
          <ac:spMkLst>
            <pc:docMk/>
            <pc:sldMk cId="389120831" sldId="259"/>
            <ac:spMk id="39" creationId="{C3F9BF4E-3877-43CC-B0C3-2C012393F111}"/>
          </ac:spMkLst>
        </pc:spChg>
        <pc:spChg chg="mod">
          <ac:chgData name="Luca Gambarotto" userId="dd2dba1a-9f84-4809-bd55-23b010d83ef8" providerId="ADAL" clId="{C1E385C9-AB4D-45E4-A87D-C33F86067B58}" dt="2020-04-26T06:15:46.246" v="94"/>
          <ac:spMkLst>
            <pc:docMk/>
            <pc:sldMk cId="389120831" sldId="259"/>
            <ac:spMk id="46" creationId="{C6F8F240-6AF8-4EA7-9E8A-74077EADBAE6}"/>
          </ac:spMkLst>
        </pc:spChg>
        <pc:spChg chg="mod">
          <ac:chgData name="Luca Gambarotto" userId="dd2dba1a-9f84-4809-bd55-23b010d83ef8" providerId="ADAL" clId="{C1E385C9-AB4D-45E4-A87D-C33F86067B58}" dt="2020-04-26T06:15:46.246" v="94"/>
          <ac:spMkLst>
            <pc:docMk/>
            <pc:sldMk cId="389120831" sldId="259"/>
            <ac:spMk id="47" creationId="{590F6D60-61F6-4D24-85EA-70EB3A78815B}"/>
          </ac:spMkLst>
        </pc:spChg>
        <pc:spChg chg="mod">
          <ac:chgData name="Luca Gambarotto" userId="dd2dba1a-9f84-4809-bd55-23b010d83ef8" providerId="ADAL" clId="{C1E385C9-AB4D-45E4-A87D-C33F86067B58}" dt="2020-04-26T06:15:46.246" v="94"/>
          <ac:spMkLst>
            <pc:docMk/>
            <pc:sldMk cId="389120831" sldId="259"/>
            <ac:spMk id="48" creationId="{BC9A7E68-2729-4315-BEFF-58764E82DBC4}"/>
          </ac:spMkLst>
        </pc:spChg>
        <pc:spChg chg="mod">
          <ac:chgData name="Luca Gambarotto" userId="dd2dba1a-9f84-4809-bd55-23b010d83ef8" providerId="ADAL" clId="{C1E385C9-AB4D-45E4-A87D-C33F86067B58}" dt="2020-04-26T06:15:46.246" v="94"/>
          <ac:spMkLst>
            <pc:docMk/>
            <pc:sldMk cId="389120831" sldId="259"/>
            <ac:spMk id="49" creationId="{C3D13FB7-0FC4-4B17-B09A-2B438D91B4A4}"/>
          </ac:spMkLst>
        </pc:spChg>
        <pc:spChg chg="mod">
          <ac:chgData name="Luca Gambarotto" userId="dd2dba1a-9f84-4809-bd55-23b010d83ef8" providerId="ADAL" clId="{C1E385C9-AB4D-45E4-A87D-C33F86067B58}" dt="2020-04-26T06:15:46.246" v="94"/>
          <ac:spMkLst>
            <pc:docMk/>
            <pc:sldMk cId="389120831" sldId="259"/>
            <ac:spMk id="50" creationId="{32D80BA3-9082-4BAD-BFE0-1E0CBEA8536A}"/>
          </ac:spMkLst>
        </pc:spChg>
        <pc:spChg chg="del">
          <ac:chgData name="Luca Gambarotto" userId="dd2dba1a-9f84-4809-bd55-23b010d83ef8" providerId="ADAL" clId="{C1E385C9-AB4D-45E4-A87D-C33F86067B58}" dt="2020-04-20T05:19:16.824" v="28" actId="478"/>
          <ac:spMkLst>
            <pc:docMk/>
            <pc:sldMk cId="389120831" sldId="259"/>
            <ac:spMk id="56" creationId="{6AF24888-9A94-494F-88B1-7BA158D046E3}"/>
          </ac:spMkLst>
        </pc:spChg>
        <pc:spChg chg="mod">
          <ac:chgData name="Luca Gambarotto" userId="dd2dba1a-9f84-4809-bd55-23b010d83ef8" providerId="ADAL" clId="{C1E385C9-AB4D-45E4-A87D-C33F86067B58}" dt="2020-04-26T06:15:46.246" v="94"/>
          <ac:spMkLst>
            <pc:docMk/>
            <pc:sldMk cId="389120831" sldId="259"/>
            <ac:spMk id="61" creationId="{81430606-EBF0-424C-A3F0-D774BBFB6849}"/>
          </ac:spMkLst>
        </pc:spChg>
        <pc:spChg chg="mod">
          <ac:chgData name="Luca Gambarotto" userId="dd2dba1a-9f84-4809-bd55-23b010d83ef8" providerId="ADAL" clId="{C1E385C9-AB4D-45E4-A87D-C33F86067B58}" dt="2020-04-26T06:15:46.246" v="94"/>
          <ac:spMkLst>
            <pc:docMk/>
            <pc:sldMk cId="389120831" sldId="259"/>
            <ac:spMk id="68" creationId="{B927B62F-4B93-4CE0-8616-E262BBE2939A}"/>
          </ac:spMkLst>
        </pc:spChg>
        <pc:spChg chg="mod">
          <ac:chgData name="Luca Gambarotto" userId="dd2dba1a-9f84-4809-bd55-23b010d83ef8" providerId="ADAL" clId="{C1E385C9-AB4D-45E4-A87D-C33F86067B58}" dt="2020-04-26T06:15:46.246" v="94"/>
          <ac:spMkLst>
            <pc:docMk/>
            <pc:sldMk cId="389120831" sldId="259"/>
            <ac:spMk id="70" creationId="{BBB4104A-8969-4248-8758-8ABD129D05F7}"/>
          </ac:spMkLst>
        </pc:spChg>
        <pc:spChg chg="mod">
          <ac:chgData name="Luca Gambarotto" userId="dd2dba1a-9f84-4809-bd55-23b010d83ef8" providerId="ADAL" clId="{C1E385C9-AB4D-45E4-A87D-C33F86067B58}" dt="2020-04-26T06:15:46.246" v="94"/>
          <ac:spMkLst>
            <pc:docMk/>
            <pc:sldMk cId="389120831" sldId="259"/>
            <ac:spMk id="71" creationId="{701A8814-08A5-4C9B-901D-56C3F107ED2B}"/>
          </ac:spMkLst>
        </pc:spChg>
        <pc:cxnChg chg="mod">
          <ac:chgData name="Luca Gambarotto" userId="dd2dba1a-9f84-4809-bd55-23b010d83ef8" providerId="ADAL" clId="{C1E385C9-AB4D-45E4-A87D-C33F86067B58}" dt="2020-04-26T06:15:46.246" v="94"/>
          <ac:cxnSpMkLst>
            <pc:docMk/>
            <pc:sldMk cId="389120831" sldId="259"/>
            <ac:cxnSpMk id="36" creationId="{144E7731-D6AE-4314-8F2A-891DFCBB4733}"/>
          </ac:cxnSpMkLst>
        </pc:cxnChg>
        <pc:cxnChg chg="mod">
          <ac:chgData name="Luca Gambarotto" userId="dd2dba1a-9f84-4809-bd55-23b010d83ef8" providerId="ADAL" clId="{C1E385C9-AB4D-45E4-A87D-C33F86067B58}" dt="2020-04-26T06:15:46.246" v="94"/>
          <ac:cxnSpMkLst>
            <pc:docMk/>
            <pc:sldMk cId="389120831" sldId="259"/>
            <ac:cxnSpMk id="53" creationId="{48F88661-446A-48B3-9F72-10094F6CBF7C}"/>
          </ac:cxnSpMkLst>
        </pc:cxnChg>
        <pc:cxnChg chg="mod">
          <ac:chgData name="Luca Gambarotto" userId="dd2dba1a-9f84-4809-bd55-23b010d83ef8" providerId="ADAL" clId="{C1E385C9-AB4D-45E4-A87D-C33F86067B58}" dt="2020-04-26T06:15:46.246" v="94"/>
          <ac:cxnSpMkLst>
            <pc:docMk/>
            <pc:sldMk cId="389120831" sldId="259"/>
            <ac:cxnSpMk id="57" creationId="{A8AECFC6-5C45-4EC3-96A2-5D32CD45C88E}"/>
          </ac:cxnSpMkLst>
        </pc:cxnChg>
        <pc:cxnChg chg="mod">
          <ac:chgData name="Luca Gambarotto" userId="dd2dba1a-9f84-4809-bd55-23b010d83ef8" providerId="ADAL" clId="{C1E385C9-AB4D-45E4-A87D-C33F86067B58}" dt="2020-04-26T06:15:46.246" v="94"/>
          <ac:cxnSpMkLst>
            <pc:docMk/>
            <pc:sldMk cId="389120831" sldId="259"/>
            <ac:cxnSpMk id="62" creationId="{0E23F418-65A1-4568-8C94-2013565BE551}"/>
          </ac:cxnSpMkLst>
        </pc:cxnChg>
      </pc:sldChg>
      <pc:sldChg chg="addSp delSp modSp mod">
        <pc:chgData name="Luca Gambarotto" userId="dd2dba1a-9f84-4809-bd55-23b010d83ef8" providerId="ADAL" clId="{C1E385C9-AB4D-45E4-A87D-C33F86067B58}" dt="2020-04-26T16:25:39.618" v="6972" actId="1036"/>
        <pc:sldMkLst>
          <pc:docMk/>
          <pc:sldMk cId="3812115093" sldId="260"/>
        </pc:sldMkLst>
        <pc:spChg chg="add del">
          <ac:chgData name="Luca Gambarotto" userId="dd2dba1a-9f84-4809-bd55-23b010d83ef8" providerId="ADAL" clId="{C1E385C9-AB4D-45E4-A87D-C33F86067B58}" dt="2020-04-26T16:14:21.661" v="6454"/>
          <ac:spMkLst>
            <pc:docMk/>
            <pc:sldMk cId="3812115093" sldId="260"/>
            <ac:spMk id="2" creationId="{28C7548D-44B0-490E-8C0D-522F062B4476}"/>
          </ac:spMkLst>
        </pc:spChg>
        <pc:spChg chg="add mod">
          <ac:chgData name="Luca Gambarotto" userId="dd2dba1a-9f84-4809-bd55-23b010d83ef8" providerId="ADAL" clId="{C1E385C9-AB4D-45E4-A87D-C33F86067B58}" dt="2020-04-26T16:25:39.618" v="6972" actId="1036"/>
          <ac:spMkLst>
            <pc:docMk/>
            <pc:sldMk cId="3812115093" sldId="260"/>
            <ac:spMk id="3" creationId="{8DBF2172-A2F0-410B-AF9C-CFCA23B7AA4C}"/>
          </ac:spMkLst>
        </pc:spChg>
        <pc:spChg chg="add del mod">
          <ac:chgData name="Luca Gambarotto" userId="dd2dba1a-9f84-4809-bd55-23b010d83ef8" providerId="ADAL" clId="{C1E385C9-AB4D-45E4-A87D-C33F86067B58}" dt="2020-04-26T15:26:46.731" v="4922" actId="478"/>
          <ac:spMkLst>
            <pc:docMk/>
            <pc:sldMk cId="3812115093" sldId="260"/>
            <ac:spMk id="5" creationId="{C2E61951-55A6-4D05-8877-A141740DE88E}"/>
          </ac:spMkLst>
        </pc:spChg>
        <pc:spChg chg="mod">
          <ac:chgData name="Luca Gambarotto" userId="dd2dba1a-9f84-4809-bd55-23b010d83ef8" providerId="ADAL" clId="{C1E385C9-AB4D-45E4-A87D-C33F86067B58}" dt="2020-04-26T06:15:46.246" v="94"/>
          <ac:spMkLst>
            <pc:docMk/>
            <pc:sldMk cId="3812115093" sldId="260"/>
            <ac:spMk id="23" creationId="{0C281938-12B9-4FA9-B8DD-0E1F036BF208}"/>
          </ac:spMkLst>
        </pc:spChg>
        <pc:spChg chg="mod">
          <ac:chgData name="Luca Gambarotto" userId="dd2dba1a-9f84-4809-bd55-23b010d83ef8" providerId="ADAL" clId="{C1E385C9-AB4D-45E4-A87D-C33F86067B58}" dt="2020-04-26T16:25:39.618" v="6972" actId="1036"/>
          <ac:spMkLst>
            <pc:docMk/>
            <pc:sldMk cId="3812115093" sldId="260"/>
            <ac:spMk id="24" creationId="{BD782CCC-8A4A-417E-80A8-025D009F73E0}"/>
          </ac:spMkLst>
        </pc:spChg>
        <pc:spChg chg="mod">
          <ac:chgData name="Luca Gambarotto" userId="dd2dba1a-9f84-4809-bd55-23b010d83ef8" providerId="ADAL" clId="{C1E385C9-AB4D-45E4-A87D-C33F86067B58}" dt="2020-04-26T16:25:39.618" v="6972" actId="1036"/>
          <ac:spMkLst>
            <pc:docMk/>
            <pc:sldMk cId="3812115093" sldId="260"/>
            <ac:spMk id="25" creationId="{D2019E64-54C4-4D9A-899C-599065DDF646}"/>
          </ac:spMkLst>
        </pc:spChg>
      </pc:sldChg>
      <pc:sldChg chg="addSp delSp modSp add mod">
        <pc:chgData name="Luca Gambarotto" userId="dd2dba1a-9f84-4809-bd55-23b010d83ef8" providerId="ADAL" clId="{C1E385C9-AB4D-45E4-A87D-C33F86067B58}" dt="2020-04-26T14:04:33.587" v="2438" actId="207"/>
        <pc:sldMkLst>
          <pc:docMk/>
          <pc:sldMk cId="285986122" sldId="261"/>
        </pc:sldMkLst>
        <pc:spChg chg="del">
          <ac:chgData name="Luca Gambarotto" userId="dd2dba1a-9f84-4809-bd55-23b010d83ef8" providerId="ADAL" clId="{C1E385C9-AB4D-45E4-A87D-C33F86067B58}" dt="2020-04-26T06:12:10.649" v="33" actId="478"/>
          <ac:spMkLst>
            <pc:docMk/>
            <pc:sldMk cId="285986122" sldId="261"/>
            <ac:spMk id="2" creationId="{25E0BE4E-3A74-4F7F-A27F-81E3B85B69A3}"/>
          </ac:spMkLst>
        </pc:spChg>
        <pc:spChg chg="del">
          <ac:chgData name="Luca Gambarotto" userId="dd2dba1a-9f84-4809-bd55-23b010d83ef8" providerId="ADAL" clId="{C1E385C9-AB4D-45E4-A87D-C33F86067B58}" dt="2020-04-26T06:12:10.649" v="33" actId="478"/>
          <ac:spMkLst>
            <pc:docMk/>
            <pc:sldMk cId="285986122" sldId="261"/>
            <ac:spMk id="3" creationId="{5273E2B8-B70F-4A50-B550-59E1F5F30D28}"/>
          </ac:spMkLst>
        </pc:spChg>
        <pc:spChg chg="add mod">
          <ac:chgData name="Luca Gambarotto" userId="dd2dba1a-9f84-4809-bd55-23b010d83ef8" providerId="ADAL" clId="{C1E385C9-AB4D-45E4-A87D-C33F86067B58}" dt="2020-04-26T14:04:33.587" v="2438" actId="207"/>
          <ac:spMkLst>
            <pc:docMk/>
            <pc:sldMk cId="285986122" sldId="261"/>
            <ac:spMk id="4" creationId="{89286E0F-C0E7-4BDD-8822-9D55FA9EE900}"/>
          </ac:spMkLst>
        </pc:spChg>
        <pc:spChg chg="add del mod">
          <ac:chgData name="Luca Gambarotto" userId="dd2dba1a-9f84-4809-bd55-23b010d83ef8" providerId="ADAL" clId="{C1E385C9-AB4D-45E4-A87D-C33F86067B58}" dt="2020-04-26T08:17:17.762" v="96" actId="478"/>
          <ac:spMkLst>
            <pc:docMk/>
            <pc:sldMk cId="285986122" sldId="261"/>
            <ac:spMk id="5" creationId="{787487A2-5694-4408-BDF9-E022537EDC15}"/>
          </ac:spMkLst>
        </pc:spChg>
        <pc:spChg chg="add del mod">
          <ac:chgData name="Luca Gambarotto" userId="dd2dba1a-9f84-4809-bd55-23b010d83ef8" providerId="ADAL" clId="{C1E385C9-AB4D-45E4-A87D-C33F86067B58}" dt="2020-04-26T08:17:49.297" v="106" actId="478"/>
          <ac:spMkLst>
            <pc:docMk/>
            <pc:sldMk cId="285986122" sldId="261"/>
            <ac:spMk id="8" creationId="{A9F44400-1586-4FD7-87F5-E7A69CEF65CD}"/>
          </ac:spMkLst>
        </pc:spChg>
        <pc:spChg chg="add mod">
          <ac:chgData name="Luca Gambarotto" userId="dd2dba1a-9f84-4809-bd55-23b010d83ef8" providerId="ADAL" clId="{C1E385C9-AB4D-45E4-A87D-C33F86067B58}" dt="2020-04-26T08:35:04.548" v="758" actId="1036"/>
          <ac:spMkLst>
            <pc:docMk/>
            <pc:sldMk cId="285986122" sldId="261"/>
            <ac:spMk id="9" creationId="{EA0C080A-90BA-4E40-A39D-CC08D5EC5442}"/>
          </ac:spMkLst>
        </pc:spChg>
        <pc:spChg chg="add del mod">
          <ac:chgData name="Luca Gambarotto" userId="dd2dba1a-9f84-4809-bd55-23b010d83ef8" providerId="ADAL" clId="{C1E385C9-AB4D-45E4-A87D-C33F86067B58}" dt="2020-04-26T06:12:25.202" v="36" actId="478"/>
          <ac:spMkLst>
            <pc:docMk/>
            <pc:sldMk cId="285986122" sldId="261"/>
            <ac:spMk id="10" creationId="{F3B9D5E6-6028-4BF9-9136-3FFF573BDD2F}"/>
          </ac:spMkLst>
        </pc:spChg>
        <pc:spChg chg="add del mod">
          <ac:chgData name="Luca Gambarotto" userId="dd2dba1a-9f84-4809-bd55-23b010d83ef8" providerId="ADAL" clId="{C1E385C9-AB4D-45E4-A87D-C33F86067B58}" dt="2020-04-26T08:17:20.943" v="97" actId="478"/>
          <ac:spMkLst>
            <pc:docMk/>
            <pc:sldMk cId="285986122" sldId="261"/>
            <ac:spMk id="11" creationId="{077AE4C9-6745-4AD3-9D93-3AA28FCD6065}"/>
          </ac:spMkLst>
        </pc:spChg>
        <pc:spChg chg="add mod">
          <ac:chgData name="Luca Gambarotto" userId="dd2dba1a-9f84-4809-bd55-23b010d83ef8" providerId="ADAL" clId="{C1E385C9-AB4D-45E4-A87D-C33F86067B58}" dt="2020-04-26T08:35:04.548" v="758" actId="1036"/>
          <ac:spMkLst>
            <pc:docMk/>
            <pc:sldMk cId="285986122" sldId="261"/>
            <ac:spMk id="13" creationId="{BFF05089-E2E6-46BE-ADB1-496E878B9B60}"/>
          </ac:spMkLst>
        </pc:spChg>
        <pc:spChg chg="add del mod">
          <ac:chgData name="Luca Gambarotto" userId="dd2dba1a-9f84-4809-bd55-23b010d83ef8" providerId="ADAL" clId="{C1E385C9-AB4D-45E4-A87D-C33F86067B58}" dt="2020-04-26T08:17:48.056" v="104" actId="478"/>
          <ac:spMkLst>
            <pc:docMk/>
            <pc:sldMk cId="285986122" sldId="261"/>
            <ac:spMk id="15" creationId="{AF9A4175-2C4D-40D1-8B4C-507791DDA5C8}"/>
          </ac:spMkLst>
        </pc:spChg>
        <pc:spChg chg="add del mod">
          <ac:chgData name="Luca Gambarotto" userId="dd2dba1a-9f84-4809-bd55-23b010d83ef8" providerId="ADAL" clId="{C1E385C9-AB4D-45E4-A87D-C33F86067B58}" dt="2020-04-26T08:17:48.618" v="105" actId="478"/>
          <ac:spMkLst>
            <pc:docMk/>
            <pc:sldMk cId="285986122" sldId="261"/>
            <ac:spMk id="17" creationId="{37376D16-0222-4CDC-85D8-42257CE81EA0}"/>
          </ac:spMkLst>
        </pc:spChg>
        <pc:spChg chg="add del mod">
          <ac:chgData name="Luca Gambarotto" userId="dd2dba1a-9f84-4809-bd55-23b010d83ef8" providerId="ADAL" clId="{C1E385C9-AB4D-45E4-A87D-C33F86067B58}" dt="2020-04-26T08:17:24.028" v="99" actId="478"/>
          <ac:spMkLst>
            <pc:docMk/>
            <pc:sldMk cId="285986122" sldId="261"/>
            <ac:spMk id="19" creationId="{05124C3C-6C52-47AA-92CA-375BD5076A36}"/>
          </ac:spMkLst>
        </pc:spChg>
        <pc:spChg chg="add del mod">
          <ac:chgData name="Luca Gambarotto" userId="dd2dba1a-9f84-4809-bd55-23b010d83ef8" providerId="ADAL" clId="{C1E385C9-AB4D-45E4-A87D-C33F86067B58}" dt="2020-04-26T08:24:15.580" v="256" actId="478"/>
          <ac:spMkLst>
            <pc:docMk/>
            <pc:sldMk cId="285986122" sldId="261"/>
            <ac:spMk id="21" creationId="{A74E44DA-039C-4BE9-9344-18EBA9E9467C}"/>
          </ac:spMkLst>
        </pc:spChg>
        <pc:spChg chg="add del mod">
          <ac:chgData name="Luca Gambarotto" userId="dd2dba1a-9f84-4809-bd55-23b010d83ef8" providerId="ADAL" clId="{C1E385C9-AB4D-45E4-A87D-C33F86067B58}" dt="2020-04-26T08:17:50.157" v="107" actId="478"/>
          <ac:spMkLst>
            <pc:docMk/>
            <pc:sldMk cId="285986122" sldId="261"/>
            <ac:spMk id="22" creationId="{D266FDBF-32B9-4F6A-922B-C312239197FF}"/>
          </ac:spMkLst>
        </pc:spChg>
        <pc:spChg chg="add del mod">
          <ac:chgData name="Luca Gambarotto" userId="dd2dba1a-9f84-4809-bd55-23b010d83ef8" providerId="ADAL" clId="{C1E385C9-AB4D-45E4-A87D-C33F86067B58}" dt="2020-04-26T08:17:50.895" v="108" actId="478"/>
          <ac:spMkLst>
            <pc:docMk/>
            <pc:sldMk cId="285986122" sldId="261"/>
            <ac:spMk id="24" creationId="{7C13281B-AFBF-4844-BE91-5CA97CF44D77}"/>
          </ac:spMkLst>
        </pc:spChg>
        <pc:spChg chg="add del mod">
          <ac:chgData name="Luca Gambarotto" userId="dd2dba1a-9f84-4809-bd55-23b010d83ef8" providerId="ADAL" clId="{C1E385C9-AB4D-45E4-A87D-C33F86067B58}" dt="2020-04-26T08:17:23.101" v="98" actId="478"/>
          <ac:spMkLst>
            <pc:docMk/>
            <pc:sldMk cId="285986122" sldId="261"/>
            <ac:spMk id="25" creationId="{2F9E5E7B-58F5-46C2-8BF4-400AEDEF47BA}"/>
          </ac:spMkLst>
        </pc:spChg>
        <pc:spChg chg="add del mod">
          <ac:chgData name="Luca Gambarotto" userId="dd2dba1a-9f84-4809-bd55-23b010d83ef8" providerId="ADAL" clId="{C1E385C9-AB4D-45E4-A87D-C33F86067B58}" dt="2020-04-26T08:17:46.111" v="102" actId="478"/>
          <ac:spMkLst>
            <pc:docMk/>
            <pc:sldMk cId="285986122" sldId="261"/>
            <ac:spMk id="28" creationId="{C3BF223E-C6AA-43FD-89EA-99E26C7C200F}"/>
          </ac:spMkLst>
        </pc:spChg>
        <pc:spChg chg="add del mod">
          <ac:chgData name="Luca Gambarotto" userId="dd2dba1a-9f84-4809-bd55-23b010d83ef8" providerId="ADAL" clId="{C1E385C9-AB4D-45E4-A87D-C33F86067B58}" dt="2020-04-26T08:24:15.580" v="256" actId="478"/>
          <ac:spMkLst>
            <pc:docMk/>
            <pc:sldMk cId="285986122" sldId="261"/>
            <ac:spMk id="30" creationId="{A9C3438F-E763-4B35-8112-692D21E74142}"/>
          </ac:spMkLst>
        </pc:spChg>
        <pc:spChg chg="add del mod">
          <ac:chgData name="Luca Gambarotto" userId="dd2dba1a-9f84-4809-bd55-23b010d83ef8" providerId="ADAL" clId="{C1E385C9-AB4D-45E4-A87D-C33F86067B58}" dt="2020-04-26T08:17:47.167" v="103" actId="478"/>
          <ac:spMkLst>
            <pc:docMk/>
            <pc:sldMk cId="285986122" sldId="261"/>
            <ac:spMk id="31" creationId="{0D3D2DFB-68CF-4457-AF57-269ED3295A33}"/>
          </ac:spMkLst>
        </pc:spChg>
        <pc:spChg chg="add mod">
          <ac:chgData name="Luca Gambarotto" userId="dd2dba1a-9f84-4809-bd55-23b010d83ef8" providerId="ADAL" clId="{C1E385C9-AB4D-45E4-A87D-C33F86067B58}" dt="2020-04-26T08:35:04.548" v="758" actId="1036"/>
          <ac:spMkLst>
            <pc:docMk/>
            <pc:sldMk cId="285986122" sldId="261"/>
            <ac:spMk id="36" creationId="{96F119C4-E600-4D63-A57C-00F26147812C}"/>
          </ac:spMkLst>
        </pc:spChg>
        <pc:spChg chg="add mod">
          <ac:chgData name="Luca Gambarotto" userId="dd2dba1a-9f84-4809-bd55-23b010d83ef8" providerId="ADAL" clId="{C1E385C9-AB4D-45E4-A87D-C33F86067B58}" dt="2020-04-26T08:35:04.548" v="758" actId="1036"/>
          <ac:spMkLst>
            <pc:docMk/>
            <pc:sldMk cId="285986122" sldId="261"/>
            <ac:spMk id="45" creationId="{910FB815-CCCD-4261-8F94-D6DE2C01773B}"/>
          </ac:spMkLst>
        </pc:spChg>
        <pc:spChg chg="add mod">
          <ac:chgData name="Luca Gambarotto" userId="dd2dba1a-9f84-4809-bd55-23b010d83ef8" providerId="ADAL" clId="{C1E385C9-AB4D-45E4-A87D-C33F86067B58}" dt="2020-04-26T08:42:12.402" v="1089" actId="20577"/>
          <ac:spMkLst>
            <pc:docMk/>
            <pc:sldMk cId="285986122" sldId="261"/>
            <ac:spMk id="46" creationId="{6AF02B21-A1F8-4DEA-A4BB-86C5752D2484}"/>
          </ac:spMkLst>
        </pc:spChg>
        <pc:spChg chg="add mod">
          <ac:chgData name="Luca Gambarotto" userId="dd2dba1a-9f84-4809-bd55-23b010d83ef8" providerId="ADAL" clId="{C1E385C9-AB4D-45E4-A87D-C33F86067B58}" dt="2020-04-26T09:06:53.356" v="1590" actId="1036"/>
          <ac:spMkLst>
            <pc:docMk/>
            <pc:sldMk cId="285986122" sldId="261"/>
            <ac:spMk id="47" creationId="{5B3D74AF-3A96-4239-B7CA-020AB84D1443}"/>
          </ac:spMkLst>
        </pc:spChg>
        <pc:spChg chg="add mod">
          <ac:chgData name="Luca Gambarotto" userId="dd2dba1a-9f84-4809-bd55-23b010d83ef8" providerId="ADAL" clId="{C1E385C9-AB4D-45E4-A87D-C33F86067B58}" dt="2020-04-26T08:35:04.548" v="758" actId="1036"/>
          <ac:spMkLst>
            <pc:docMk/>
            <pc:sldMk cId="285986122" sldId="261"/>
            <ac:spMk id="48" creationId="{F2B660E8-D0FC-453D-8AE5-AB9368FB8A09}"/>
          </ac:spMkLst>
        </pc:spChg>
        <pc:spChg chg="add mod">
          <ac:chgData name="Luca Gambarotto" userId="dd2dba1a-9f84-4809-bd55-23b010d83ef8" providerId="ADAL" clId="{C1E385C9-AB4D-45E4-A87D-C33F86067B58}" dt="2020-04-26T08:35:04.548" v="758" actId="1036"/>
          <ac:spMkLst>
            <pc:docMk/>
            <pc:sldMk cId="285986122" sldId="261"/>
            <ac:spMk id="51" creationId="{08E54EBE-89EC-4464-A098-EE535C8C841F}"/>
          </ac:spMkLst>
        </pc:spChg>
        <pc:spChg chg="add mod">
          <ac:chgData name="Luca Gambarotto" userId="dd2dba1a-9f84-4809-bd55-23b010d83ef8" providerId="ADAL" clId="{C1E385C9-AB4D-45E4-A87D-C33F86067B58}" dt="2020-04-26T08:35:04.548" v="758" actId="1036"/>
          <ac:spMkLst>
            <pc:docMk/>
            <pc:sldMk cId="285986122" sldId="261"/>
            <ac:spMk id="53" creationId="{6BC50A41-670C-49F8-8484-2FCACF0A8181}"/>
          </ac:spMkLst>
        </pc:spChg>
        <pc:spChg chg="add mod">
          <ac:chgData name="Luca Gambarotto" userId="dd2dba1a-9f84-4809-bd55-23b010d83ef8" providerId="ADAL" clId="{C1E385C9-AB4D-45E4-A87D-C33F86067B58}" dt="2020-04-26T08:35:04.548" v="758" actId="1036"/>
          <ac:spMkLst>
            <pc:docMk/>
            <pc:sldMk cId="285986122" sldId="261"/>
            <ac:spMk id="56" creationId="{1A615C1B-F081-4B8C-B326-895911A93B3D}"/>
          </ac:spMkLst>
        </pc:spChg>
        <pc:spChg chg="add del mod">
          <ac:chgData name="Luca Gambarotto" userId="dd2dba1a-9f84-4809-bd55-23b010d83ef8" providerId="ADAL" clId="{C1E385C9-AB4D-45E4-A87D-C33F86067B58}" dt="2020-04-26T08:25:16.693" v="273" actId="478"/>
          <ac:spMkLst>
            <pc:docMk/>
            <pc:sldMk cId="285986122" sldId="261"/>
            <ac:spMk id="58" creationId="{F8162286-E234-4B15-89FD-FC8F791E2AF7}"/>
          </ac:spMkLst>
        </pc:spChg>
        <pc:spChg chg="add del mod">
          <ac:chgData name="Luca Gambarotto" userId="dd2dba1a-9f84-4809-bd55-23b010d83ef8" providerId="ADAL" clId="{C1E385C9-AB4D-45E4-A87D-C33F86067B58}" dt="2020-04-26T08:25:16.693" v="273" actId="478"/>
          <ac:spMkLst>
            <pc:docMk/>
            <pc:sldMk cId="285986122" sldId="261"/>
            <ac:spMk id="59" creationId="{C734A526-CFEF-49BD-AE1A-D7E5D5D2E2E7}"/>
          </ac:spMkLst>
        </pc:spChg>
        <pc:spChg chg="add del mod">
          <ac:chgData name="Luca Gambarotto" userId="dd2dba1a-9f84-4809-bd55-23b010d83ef8" providerId="ADAL" clId="{C1E385C9-AB4D-45E4-A87D-C33F86067B58}" dt="2020-04-26T08:25:16.693" v="273" actId="478"/>
          <ac:spMkLst>
            <pc:docMk/>
            <pc:sldMk cId="285986122" sldId="261"/>
            <ac:spMk id="60" creationId="{1BBD1411-11FA-4B62-A2C0-E0E6131BFC09}"/>
          </ac:spMkLst>
        </pc:spChg>
        <pc:spChg chg="add mod">
          <ac:chgData name="Luca Gambarotto" userId="dd2dba1a-9f84-4809-bd55-23b010d83ef8" providerId="ADAL" clId="{C1E385C9-AB4D-45E4-A87D-C33F86067B58}" dt="2020-04-26T08:35:04.548" v="758" actId="1036"/>
          <ac:spMkLst>
            <pc:docMk/>
            <pc:sldMk cId="285986122" sldId="261"/>
            <ac:spMk id="61" creationId="{6CCD0D4D-AB06-402B-9A38-CAD260CC83E8}"/>
          </ac:spMkLst>
        </pc:spChg>
        <pc:spChg chg="add del">
          <ac:chgData name="Luca Gambarotto" userId="dd2dba1a-9f84-4809-bd55-23b010d83ef8" providerId="ADAL" clId="{C1E385C9-AB4D-45E4-A87D-C33F86067B58}" dt="2020-04-26T08:24:26.053" v="261"/>
          <ac:spMkLst>
            <pc:docMk/>
            <pc:sldMk cId="285986122" sldId="261"/>
            <ac:spMk id="64" creationId="{F1C2842F-978E-4844-B340-38A9A8DA3C99}"/>
          </ac:spMkLst>
        </pc:spChg>
        <pc:spChg chg="add del">
          <ac:chgData name="Luca Gambarotto" userId="dd2dba1a-9f84-4809-bd55-23b010d83ef8" providerId="ADAL" clId="{C1E385C9-AB4D-45E4-A87D-C33F86067B58}" dt="2020-04-26T08:24:26.053" v="261"/>
          <ac:spMkLst>
            <pc:docMk/>
            <pc:sldMk cId="285986122" sldId="261"/>
            <ac:spMk id="66" creationId="{8F4AE658-0600-4268-AA87-4006FBC4A5CA}"/>
          </ac:spMkLst>
        </pc:spChg>
        <pc:spChg chg="add del">
          <ac:chgData name="Luca Gambarotto" userId="dd2dba1a-9f84-4809-bd55-23b010d83ef8" providerId="ADAL" clId="{C1E385C9-AB4D-45E4-A87D-C33F86067B58}" dt="2020-04-26T08:24:26.053" v="261"/>
          <ac:spMkLst>
            <pc:docMk/>
            <pc:sldMk cId="285986122" sldId="261"/>
            <ac:spMk id="69" creationId="{91AA5EF6-29D7-4DA3-B30A-EF50D3E73005}"/>
          </ac:spMkLst>
        </pc:spChg>
        <pc:spChg chg="add del">
          <ac:chgData name="Luca Gambarotto" userId="dd2dba1a-9f84-4809-bd55-23b010d83ef8" providerId="ADAL" clId="{C1E385C9-AB4D-45E4-A87D-C33F86067B58}" dt="2020-04-26T08:24:26.053" v="261"/>
          <ac:spMkLst>
            <pc:docMk/>
            <pc:sldMk cId="285986122" sldId="261"/>
            <ac:spMk id="71" creationId="{A7F1A0FE-6304-4970-AF35-192F1F877C3C}"/>
          </ac:spMkLst>
        </pc:spChg>
        <pc:spChg chg="add del">
          <ac:chgData name="Luca Gambarotto" userId="dd2dba1a-9f84-4809-bd55-23b010d83ef8" providerId="ADAL" clId="{C1E385C9-AB4D-45E4-A87D-C33F86067B58}" dt="2020-04-26T08:24:26.053" v="261"/>
          <ac:spMkLst>
            <pc:docMk/>
            <pc:sldMk cId="285986122" sldId="261"/>
            <ac:spMk id="72" creationId="{208C4711-EC91-489E-B318-5A3B27E9F94E}"/>
          </ac:spMkLst>
        </pc:spChg>
        <pc:spChg chg="add del">
          <ac:chgData name="Luca Gambarotto" userId="dd2dba1a-9f84-4809-bd55-23b010d83ef8" providerId="ADAL" clId="{C1E385C9-AB4D-45E4-A87D-C33F86067B58}" dt="2020-04-26T08:24:26.053" v="261"/>
          <ac:spMkLst>
            <pc:docMk/>
            <pc:sldMk cId="285986122" sldId="261"/>
            <ac:spMk id="73" creationId="{DD6F5845-48F5-48AA-9531-22EE548DD115}"/>
          </ac:spMkLst>
        </pc:spChg>
        <pc:spChg chg="add del">
          <ac:chgData name="Luca Gambarotto" userId="dd2dba1a-9f84-4809-bd55-23b010d83ef8" providerId="ADAL" clId="{C1E385C9-AB4D-45E4-A87D-C33F86067B58}" dt="2020-04-26T08:24:26.053" v="261"/>
          <ac:spMkLst>
            <pc:docMk/>
            <pc:sldMk cId="285986122" sldId="261"/>
            <ac:spMk id="74" creationId="{09221780-22C2-48F5-9D98-11EBD07DB416}"/>
          </ac:spMkLst>
        </pc:spChg>
        <pc:spChg chg="add mod">
          <ac:chgData name="Luca Gambarotto" userId="dd2dba1a-9f84-4809-bd55-23b010d83ef8" providerId="ADAL" clId="{C1E385C9-AB4D-45E4-A87D-C33F86067B58}" dt="2020-04-26T08:35:04.548" v="758" actId="1036"/>
          <ac:spMkLst>
            <pc:docMk/>
            <pc:sldMk cId="285986122" sldId="261"/>
            <ac:spMk id="77" creationId="{CA20082D-7EAC-471F-876C-297E5D957A63}"/>
          </ac:spMkLst>
        </pc:spChg>
        <pc:spChg chg="add mod">
          <ac:chgData name="Luca Gambarotto" userId="dd2dba1a-9f84-4809-bd55-23b010d83ef8" providerId="ADAL" clId="{C1E385C9-AB4D-45E4-A87D-C33F86067B58}" dt="2020-04-26T08:35:04.548" v="758" actId="1036"/>
          <ac:spMkLst>
            <pc:docMk/>
            <pc:sldMk cId="285986122" sldId="261"/>
            <ac:spMk id="79" creationId="{61845F95-A7D5-4AD1-8889-627581D36BF3}"/>
          </ac:spMkLst>
        </pc:spChg>
        <pc:spChg chg="add mod">
          <ac:chgData name="Luca Gambarotto" userId="dd2dba1a-9f84-4809-bd55-23b010d83ef8" providerId="ADAL" clId="{C1E385C9-AB4D-45E4-A87D-C33F86067B58}" dt="2020-04-26T08:35:04.548" v="758" actId="1036"/>
          <ac:spMkLst>
            <pc:docMk/>
            <pc:sldMk cId="285986122" sldId="261"/>
            <ac:spMk id="82" creationId="{E9FC5D4B-C135-40C5-BA6F-F8BB678D5329}"/>
          </ac:spMkLst>
        </pc:spChg>
        <pc:spChg chg="add del mod">
          <ac:chgData name="Luca Gambarotto" userId="dd2dba1a-9f84-4809-bd55-23b010d83ef8" providerId="ADAL" clId="{C1E385C9-AB4D-45E4-A87D-C33F86067B58}" dt="2020-04-26T08:25:16.693" v="273" actId="478"/>
          <ac:spMkLst>
            <pc:docMk/>
            <pc:sldMk cId="285986122" sldId="261"/>
            <ac:spMk id="84" creationId="{5AECAC4A-4BC1-48BE-8E26-87E47E406001}"/>
          </ac:spMkLst>
        </pc:spChg>
        <pc:spChg chg="add del mod">
          <ac:chgData name="Luca Gambarotto" userId="dd2dba1a-9f84-4809-bd55-23b010d83ef8" providerId="ADAL" clId="{C1E385C9-AB4D-45E4-A87D-C33F86067B58}" dt="2020-04-26T08:25:16.693" v="273" actId="478"/>
          <ac:spMkLst>
            <pc:docMk/>
            <pc:sldMk cId="285986122" sldId="261"/>
            <ac:spMk id="85" creationId="{F1E50A7E-7BA5-4177-9356-835AEE5C2EF6}"/>
          </ac:spMkLst>
        </pc:spChg>
        <pc:spChg chg="add del mod">
          <ac:chgData name="Luca Gambarotto" userId="dd2dba1a-9f84-4809-bd55-23b010d83ef8" providerId="ADAL" clId="{C1E385C9-AB4D-45E4-A87D-C33F86067B58}" dt="2020-04-26T08:25:16.693" v="273" actId="478"/>
          <ac:spMkLst>
            <pc:docMk/>
            <pc:sldMk cId="285986122" sldId="261"/>
            <ac:spMk id="86" creationId="{D2BFDE1B-90D3-41A6-849C-1FCDC768F68A}"/>
          </ac:spMkLst>
        </pc:spChg>
        <pc:spChg chg="add mod">
          <ac:chgData name="Luca Gambarotto" userId="dd2dba1a-9f84-4809-bd55-23b010d83ef8" providerId="ADAL" clId="{C1E385C9-AB4D-45E4-A87D-C33F86067B58}" dt="2020-04-26T08:35:04.548" v="758" actId="1036"/>
          <ac:spMkLst>
            <pc:docMk/>
            <pc:sldMk cId="285986122" sldId="261"/>
            <ac:spMk id="87" creationId="{3966B54F-DDE1-4AE2-9A4D-2FF3EDA51814}"/>
          </ac:spMkLst>
        </pc:spChg>
        <pc:spChg chg="add mod">
          <ac:chgData name="Luca Gambarotto" userId="dd2dba1a-9f84-4809-bd55-23b010d83ef8" providerId="ADAL" clId="{C1E385C9-AB4D-45E4-A87D-C33F86067B58}" dt="2020-04-26T08:35:04.548" v="758" actId="1036"/>
          <ac:spMkLst>
            <pc:docMk/>
            <pc:sldMk cId="285986122" sldId="261"/>
            <ac:spMk id="96" creationId="{3A826F26-CC46-4BE2-B595-84AF5E5C1A7E}"/>
          </ac:spMkLst>
        </pc:spChg>
        <pc:spChg chg="add mod">
          <ac:chgData name="Luca Gambarotto" userId="dd2dba1a-9f84-4809-bd55-23b010d83ef8" providerId="ADAL" clId="{C1E385C9-AB4D-45E4-A87D-C33F86067B58}" dt="2020-04-26T08:35:04.548" v="758" actId="1036"/>
          <ac:spMkLst>
            <pc:docMk/>
            <pc:sldMk cId="285986122" sldId="261"/>
            <ac:spMk id="97" creationId="{7D0CAE3D-92E3-479F-BCD4-FB0B1AA8C79D}"/>
          </ac:spMkLst>
        </pc:spChg>
        <pc:spChg chg="add mod">
          <ac:chgData name="Luca Gambarotto" userId="dd2dba1a-9f84-4809-bd55-23b010d83ef8" providerId="ADAL" clId="{C1E385C9-AB4D-45E4-A87D-C33F86067B58}" dt="2020-04-26T08:35:04.548" v="758" actId="1036"/>
          <ac:spMkLst>
            <pc:docMk/>
            <pc:sldMk cId="285986122" sldId="261"/>
            <ac:spMk id="98" creationId="{0CDA7170-D488-45B9-AE7E-60571B616766}"/>
          </ac:spMkLst>
        </pc:spChg>
        <pc:spChg chg="add mod">
          <ac:chgData name="Luca Gambarotto" userId="dd2dba1a-9f84-4809-bd55-23b010d83ef8" providerId="ADAL" clId="{C1E385C9-AB4D-45E4-A87D-C33F86067B58}" dt="2020-04-26T08:35:04.548" v="758" actId="1036"/>
          <ac:spMkLst>
            <pc:docMk/>
            <pc:sldMk cId="285986122" sldId="261"/>
            <ac:spMk id="99" creationId="{C1F1283A-2B2D-4708-BB50-7E5486AE7634}"/>
          </ac:spMkLst>
        </pc:spChg>
        <pc:spChg chg="add mod">
          <ac:chgData name="Luca Gambarotto" userId="dd2dba1a-9f84-4809-bd55-23b010d83ef8" providerId="ADAL" clId="{C1E385C9-AB4D-45E4-A87D-C33F86067B58}" dt="2020-04-26T08:35:04.548" v="758" actId="1036"/>
          <ac:spMkLst>
            <pc:docMk/>
            <pc:sldMk cId="285986122" sldId="261"/>
            <ac:spMk id="100" creationId="{58A0772B-281F-4BF0-86F7-FDEA8D3BC675}"/>
          </ac:spMkLst>
        </pc:spChg>
        <pc:spChg chg="add mod">
          <ac:chgData name="Luca Gambarotto" userId="dd2dba1a-9f84-4809-bd55-23b010d83ef8" providerId="ADAL" clId="{C1E385C9-AB4D-45E4-A87D-C33F86067B58}" dt="2020-04-26T08:35:04.548" v="758" actId="1036"/>
          <ac:spMkLst>
            <pc:docMk/>
            <pc:sldMk cId="285986122" sldId="261"/>
            <ac:spMk id="101" creationId="{1B158124-73D9-4520-BC36-2C3BFB3713FA}"/>
          </ac:spMkLst>
        </pc:spChg>
        <pc:spChg chg="add mod">
          <ac:chgData name="Luca Gambarotto" userId="dd2dba1a-9f84-4809-bd55-23b010d83ef8" providerId="ADAL" clId="{C1E385C9-AB4D-45E4-A87D-C33F86067B58}" dt="2020-04-26T08:35:04.548" v="758" actId="1036"/>
          <ac:spMkLst>
            <pc:docMk/>
            <pc:sldMk cId="285986122" sldId="261"/>
            <ac:spMk id="102" creationId="{2527F7AA-D9FE-4D79-8A41-5624EAE4E02C}"/>
          </ac:spMkLst>
        </pc:spChg>
        <pc:cxnChg chg="add mod">
          <ac:chgData name="Luca Gambarotto" userId="dd2dba1a-9f84-4809-bd55-23b010d83ef8" providerId="ADAL" clId="{C1E385C9-AB4D-45E4-A87D-C33F86067B58}" dt="2020-04-26T08:35:04.548" v="758" actId="1036"/>
          <ac:cxnSpMkLst>
            <pc:docMk/>
            <pc:sldMk cId="285986122" sldId="261"/>
            <ac:cxnSpMk id="6" creationId="{23B6223E-1702-4CD4-872E-0E0E27EC5D71}"/>
          </ac:cxnSpMkLst>
        </pc:cxnChg>
        <pc:cxnChg chg="add mod">
          <ac:chgData name="Luca Gambarotto" userId="dd2dba1a-9f84-4809-bd55-23b010d83ef8" providerId="ADAL" clId="{C1E385C9-AB4D-45E4-A87D-C33F86067B58}" dt="2020-04-26T08:35:04.548" v="758" actId="1036"/>
          <ac:cxnSpMkLst>
            <pc:docMk/>
            <pc:sldMk cId="285986122" sldId="261"/>
            <ac:cxnSpMk id="7" creationId="{4B4D004A-3D06-40D4-B42D-4C4AE7D53E94}"/>
          </ac:cxnSpMkLst>
        </pc:cxnChg>
        <pc:cxnChg chg="add mod">
          <ac:chgData name="Luca Gambarotto" userId="dd2dba1a-9f84-4809-bd55-23b010d83ef8" providerId="ADAL" clId="{C1E385C9-AB4D-45E4-A87D-C33F86067B58}" dt="2020-04-26T08:35:04.548" v="758" actId="1036"/>
          <ac:cxnSpMkLst>
            <pc:docMk/>
            <pc:sldMk cId="285986122" sldId="261"/>
            <ac:cxnSpMk id="12" creationId="{29B991DD-1F3D-4FA6-B4A5-80E63296B634}"/>
          </ac:cxnSpMkLst>
        </pc:cxnChg>
        <pc:cxnChg chg="add del mod">
          <ac:chgData name="Luca Gambarotto" userId="dd2dba1a-9f84-4809-bd55-23b010d83ef8" providerId="ADAL" clId="{C1E385C9-AB4D-45E4-A87D-C33F86067B58}" dt="2020-04-26T08:35:04.548" v="758" actId="1036"/>
          <ac:cxnSpMkLst>
            <pc:docMk/>
            <pc:sldMk cId="285986122" sldId="261"/>
            <ac:cxnSpMk id="14" creationId="{BCC2535F-795B-44EF-91F2-9C7D187FC865}"/>
          </ac:cxnSpMkLst>
        </pc:cxnChg>
        <pc:cxnChg chg="add del mod">
          <ac:chgData name="Luca Gambarotto" userId="dd2dba1a-9f84-4809-bd55-23b010d83ef8" providerId="ADAL" clId="{C1E385C9-AB4D-45E4-A87D-C33F86067B58}" dt="2020-04-26T08:35:04.548" v="758" actId="1036"/>
          <ac:cxnSpMkLst>
            <pc:docMk/>
            <pc:sldMk cId="285986122" sldId="261"/>
            <ac:cxnSpMk id="16" creationId="{A84A73C5-632B-47D7-BCAA-F7BD1454F5D2}"/>
          </ac:cxnSpMkLst>
        </pc:cxnChg>
        <pc:cxnChg chg="add del mod">
          <ac:chgData name="Luca Gambarotto" userId="dd2dba1a-9f84-4809-bd55-23b010d83ef8" providerId="ADAL" clId="{C1E385C9-AB4D-45E4-A87D-C33F86067B58}" dt="2020-04-26T08:24:17.258" v="257" actId="478"/>
          <ac:cxnSpMkLst>
            <pc:docMk/>
            <pc:sldMk cId="285986122" sldId="261"/>
            <ac:cxnSpMk id="18" creationId="{293844AB-83E3-4F66-9FFF-479BCC3158C3}"/>
          </ac:cxnSpMkLst>
        </pc:cxnChg>
        <pc:cxnChg chg="add del mod">
          <ac:chgData name="Luca Gambarotto" userId="dd2dba1a-9f84-4809-bd55-23b010d83ef8" providerId="ADAL" clId="{C1E385C9-AB4D-45E4-A87D-C33F86067B58}" dt="2020-04-26T08:24:15.580" v="256" actId="478"/>
          <ac:cxnSpMkLst>
            <pc:docMk/>
            <pc:sldMk cId="285986122" sldId="261"/>
            <ac:cxnSpMk id="20" creationId="{4EDBE4F8-48AE-49A0-926C-2CFB36BBE6C7}"/>
          </ac:cxnSpMkLst>
        </pc:cxnChg>
        <pc:cxnChg chg="add del mod">
          <ac:chgData name="Luca Gambarotto" userId="dd2dba1a-9f84-4809-bd55-23b010d83ef8" providerId="ADAL" clId="{C1E385C9-AB4D-45E4-A87D-C33F86067B58}" dt="2020-04-26T08:24:15.580" v="256" actId="478"/>
          <ac:cxnSpMkLst>
            <pc:docMk/>
            <pc:sldMk cId="285986122" sldId="261"/>
            <ac:cxnSpMk id="23" creationId="{52A557C4-D238-4D50-AC09-2C07E51C1999}"/>
          </ac:cxnSpMkLst>
        </pc:cxnChg>
        <pc:cxnChg chg="add del mod">
          <ac:chgData name="Luca Gambarotto" userId="dd2dba1a-9f84-4809-bd55-23b010d83ef8" providerId="ADAL" clId="{C1E385C9-AB4D-45E4-A87D-C33F86067B58}" dt="2020-04-26T08:24:15.580" v="256" actId="478"/>
          <ac:cxnSpMkLst>
            <pc:docMk/>
            <pc:sldMk cId="285986122" sldId="261"/>
            <ac:cxnSpMk id="26" creationId="{816DAFDB-BF47-4D20-8003-810DE80F05EF}"/>
          </ac:cxnSpMkLst>
        </pc:cxnChg>
        <pc:cxnChg chg="add del mod">
          <ac:chgData name="Luca Gambarotto" userId="dd2dba1a-9f84-4809-bd55-23b010d83ef8" providerId="ADAL" clId="{C1E385C9-AB4D-45E4-A87D-C33F86067B58}" dt="2020-04-26T08:24:15.580" v="256" actId="478"/>
          <ac:cxnSpMkLst>
            <pc:docMk/>
            <pc:sldMk cId="285986122" sldId="261"/>
            <ac:cxnSpMk id="27" creationId="{66FAD400-EE03-435A-B117-E84AE02F7B4B}"/>
          </ac:cxnSpMkLst>
        </pc:cxnChg>
        <pc:cxnChg chg="add del mod">
          <ac:chgData name="Luca Gambarotto" userId="dd2dba1a-9f84-4809-bd55-23b010d83ef8" providerId="ADAL" clId="{C1E385C9-AB4D-45E4-A87D-C33F86067B58}" dt="2020-04-26T08:24:15.580" v="256" actId="478"/>
          <ac:cxnSpMkLst>
            <pc:docMk/>
            <pc:sldMk cId="285986122" sldId="261"/>
            <ac:cxnSpMk id="29" creationId="{04892A23-3BA4-4D38-BDB8-CF2FCD31964F}"/>
          </ac:cxnSpMkLst>
        </pc:cxnChg>
        <pc:cxnChg chg="add del mod">
          <ac:chgData name="Luca Gambarotto" userId="dd2dba1a-9f84-4809-bd55-23b010d83ef8" providerId="ADAL" clId="{C1E385C9-AB4D-45E4-A87D-C33F86067B58}" dt="2020-04-26T08:20:38.859" v="148" actId="478"/>
          <ac:cxnSpMkLst>
            <pc:docMk/>
            <pc:sldMk cId="285986122" sldId="261"/>
            <ac:cxnSpMk id="42" creationId="{60555808-C6A2-42ED-8CCD-91FE96D596B1}"/>
          </ac:cxnSpMkLst>
        </pc:cxnChg>
        <pc:cxnChg chg="add mod">
          <ac:chgData name="Luca Gambarotto" userId="dd2dba1a-9f84-4809-bd55-23b010d83ef8" providerId="ADAL" clId="{C1E385C9-AB4D-45E4-A87D-C33F86067B58}" dt="2020-04-26T08:35:04.548" v="758" actId="1036"/>
          <ac:cxnSpMkLst>
            <pc:docMk/>
            <pc:sldMk cId="285986122" sldId="261"/>
            <ac:cxnSpMk id="44" creationId="{5003F79C-FE2C-4B5A-ABEC-D977B4FF4ABD}"/>
          </ac:cxnSpMkLst>
        </pc:cxnChg>
        <pc:cxnChg chg="add mod">
          <ac:chgData name="Luca Gambarotto" userId="dd2dba1a-9f84-4809-bd55-23b010d83ef8" providerId="ADAL" clId="{C1E385C9-AB4D-45E4-A87D-C33F86067B58}" dt="2020-04-26T08:35:04.548" v="758" actId="1036"/>
          <ac:cxnSpMkLst>
            <pc:docMk/>
            <pc:sldMk cId="285986122" sldId="261"/>
            <ac:cxnSpMk id="49" creationId="{036A50C5-1670-475D-BBB9-39B9F1F42C5F}"/>
          </ac:cxnSpMkLst>
        </pc:cxnChg>
        <pc:cxnChg chg="add del mod">
          <ac:chgData name="Luca Gambarotto" userId="dd2dba1a-9f84-4809-bd55-23b010d83ef8" providerId="ADAL" clId="{C1E385C9-AB4D-45E4-A87D-C33F86067B58}" dt="2020-04-26T08:25:16.693" v="273" actId="478"/>
          <ac:cxnSpMkLst>
            <pc:docMk/>
            <pc:sldMk cId="285986122" sldId="261"/>
            <ac:cxnSpMk id="50" creationId="{3E136044-B7B3-408D-BC94-409F7EDC5C3C}"/>
          </ac:cxnSpMkLst>
        </pc:cxnChg>
        <pc:cxnChg chg="add mod">
          <ac:chgData name="Luca Gambarotto" userId="dd2dba1a-9f84-4809-bd55-23b010d83ef8" providerId="ADAL" clId="{C1E385C9-AB4D-45E4-A87D-C33F86067B58}" dt="2020-04-26T08:35:04.548" v="758" actId="1036"/>
          <ac:cxnSpMkLst>
            <pc:docMk/>
            <pc:sldMk cId="285986122" sldId="261"/>
            <ac:cxnSpMk id="52" creationId="{77726A20-1128-4269-8A27-76B3D690FBEB}"/>
          </ac:cxnSpMkLst>
        </pc:cxnChg>
        <pc:cxnChg chg="add del mod">
          <ac:chgData name="Luca Gambarotto" userId="dd2dba1a-9f84-4809-bd55-23b010d83ef8" providerId="ADAL" clId="{C1E385C9-AB4D-45E4-A87D-C33F86067B58}" dt="2020-04-26T08:25:16.693" v="273" actId="478"/>
          <ac:cxnSpMkLst>
            <pc:docMk/>
            <pc:sldMk cId="285986122" sldId="261"/>
            <ac:cxnSpMk id="54" creationId="{1BDF96D9-C2F4-46B0-97EA-B48674EC1E3F}"/>
          </ac:cxnSpMkLst>
        </pc:cxnChg>
        <pc:cxnChg chg="add del mod">
          <ac:chgData name="Luca Gambarotto" userId="dd2dba1a-9f84-4809-bd55-23b010d83ef8" providerId="ADAL" clId="{C1E385C9-AB4D-45E4-A87D-C33F86067B58}" dt="2020-04-26T08:25:16.693" v="273" actId="478"/>
          <ac:cxnSpMkLst>
            <pc:docMk/>
            <pc:sldMk cId="285986122" sldId="261"/>
            <ac:cxnSpMk id="55" creationId="{8B67CC4D-9358-4E73-A502-09A946DE72DC}"/>
          </ac:cxnSpMkLst>
        </pc:cxnChg>
        <pc:cxnChg chg="add del mod">
          <ac:chgData name="Luca Gambarotto" userId="dd2dba1a-9f84-4809-bd55-23b010d83ef8" providerId="ADAL" clId="{C1E385C9-AB4D-45E4-A87D-C33F86067B58}" dt="2020-04-26T08:25:16.693" v="273" actId="478"/>
          <ac:cxnSpMkLst>
            <pc:docMk/>
            <pc:sldMk cId="285986122" sldId="261"/>
            <ac:cxnSpMk id="57" creationId="{8612D296-25C0-427A-BC6E-0BBFAC3CC4DF}"/>
          </ac:cxnSpMkLst>
        </pc:cxnChg>
        <pc:cxnChg chg="add del">
          <ac:chgData name="Luca Gambarotto" userId="dd2dba1a-9f84-4809-bd55-23b010d83ef8" providerId="ADAL" clId="{C1E385C9-AB4D-45E4-A87D-C33F86067B58}" dt="2020-04-26T08:24:26.053" v="261"/>
          <ac:cxnSpMkLst>
            <pc:docMk/>
            <pc:sldMk cId="285986122" sldId="261"/>
            <ac:cxnSpMk id="62" creationId="{AF6CEBB5-BC89-456D-930C-0D67C0B49790}"/>
          </ac:cxnSpMkLst>
        </pc:cxnChg>
        <pc:cxnChg chg="add del">
          <ac:chgData name="Luca Gambarotto" userId="dd2dba1a-9f84-4809-bd55-23b010d83ef8" providerId="ADAL" clId="{C1E385C9-AB4D-45E4-A87D-C33F86067B58}" dt="2020-04-26T08:24:26.053" v="261"/>
          <ac:cxnSpMkLst>
            <pc:docMk/>
            <pc:sldMk cId="285986122" sldId="261"/>
            <ac:cxnSpMk id="63" creationId="{68B14862-18CD-4857-AE5D-979E97B8AF92}"/>
          </ac:cxnSpMkLst>
        </pc:cxnChg>
        <pc:cxnChg chg="add del">
          <ac:chgData name="Luca Gambarotto" userId="dd2dba1a-9f84-4809-bd55-23b010d83ef8" providerId="ADAL" clId="{C1E385C9-AB4D-45E4-A87D-C33F86067B58}" dt="2020-04-26T08:24:26.053" v="261"/>
          <ac:cxnSpMkLst>
            <pc:docMk/>
            <pc:sldMk cId="285986122" sldId="261"/>
            <ac:cxnSpMk id="65" creationId="{228459ED-D2AE-4A4B-A5BE-6AEEDC6FF447}"/>
          </ac:cxnSpMkLst>
        </pc:cxnChg>
        <pc:cxnChg chg="add del">
          <ac:chgData name="Luca Gambarotto" userId="dd2dba1a-9f84-4809-bd55-23b010d83ef8" providerId="ADAL" clId="{C1E385C9-AB4D-45E4-A87D-C33F86067B58}" dt="2020-04-26T08:24:26.053" v="261"/>
          <ac:cxnSpMkLst>
            <pc:docMk/>
            <pc:sldMk cId="285986122" sldId="261"/>
            <ac:cxnSpMk id="67" creationId="{8BD5142F-5F20-4732-AE25-E96E073B71DB}"/>
          </ac:cxnSpMkLst>
        </pc:cxnChg>
        <pc:cxnChg chg="add del">
          <ac:chgData name="Luca Gambarotto" userId="dd2dba1a-9f84-4809-bd55-23b010d83ef8" providerId="ADAL" clId="{C1E385C9-AB4D-45E4-A87D-C33F86067B58}" dt="2020-04-26T08:24:26.053" v="261"/>
          <ac:cxnSpMkLst>
            <pc:docMk/>
            <pc:sldMk cId="285986122" sldId="261"/>
            <ac:cxnSpMk id="68" creationId="{2672DAA8-D796-460B-B21E-BEADC719EBF7}"/>
          </ac:cxnSpMkLst>
        </pc:cxnChg>
        <pc:cxnChg chg="add del">
          <ac:chgData name="Luca Gambarotto" userId="dd2dba1a-9f84-4809-bd55-23b010d83ef8" providerId="ADAL" clId="{C1E385C9-AB4D-45E4-A87D-C33F86067B58}" dt="2020-04-26T08:24:26.053" v="261"/>
          <ac:cxnSpMkLst>
            <pc:docMk/>
            <pc:sldMk cId="285986122" sldId="261"/>
            <ac:cxnSpMk id="70" creationId="{59846E03-2ED6-43B6-A93B-16D12484AFD5}"/>
          </ac:cxnSpMkLst>
        </pc:cxnChg>
        <pc:cxnChg chg="add mod">
          <ac:chgData name="Luca Gambarotto" userId="dd2dba1a-9f84-4809-bd55-23b010d83ef8" providerId="ADAL" clId="{C1E385C9-AB4D-45E4-A87D-C33F86067B58}" dt="2020-04-26T08:35:04.548" v="758" actId="1036"/>
          <ac:cxnSpMkLst>
            <pc:docMk/>
            <pc:sldMk cId="285986122" sldId="261"/>
            <ac:cxnSpMk id="75" creationId="{4B6290E9-143B-4BA6-8769-F93CB00236E0}"/>
          </ac:cxnSpMkLst>
        </pc:cxnChg>
        <pc:cxnChg chg="add del mod">
          <ac:chgData name="Luca Gambarotto" userId="dd2dba1a-9f84-4809-bd55-23b010d83ef8" providerId="ADAL" clId="{C1E385C9-AB4D-45E4-A87D-C33F86067B58}" dt="2020-04-26T08:25:16.693" v="273" actId="478"/>
          <ac:cxnSpMkLst>
            <pc:docMk/>
            <pc:sldMk cId="285986122" sldId="261"/>
            <ac:cxnSpMk id="76" creationId="{83DD5E5D-455F-44D5-B875-A159149005F0}"/>
          </ac:cxnSpMkLst>
        </pc:cxnChg>
        <pc:cxnChg chg="add mod">
          <ac:chgData name="Luca Gambarotto" userId="dd2dba1a-9f84-4809-bd55-23b010d83ef8" providerId="ADAL" clId="{C1E385C9-AB4D-45E4-A87D-C33F86067B58}" dt="2020-04-26T08:35:04.548" v="758" actId="1036"/>
          <ac:cxnSpMkLst>
            <pc:docMk/>
            <pc:sldMk cId="285986122" sldId="261"/>
            <ac:cxnSpMk id="78" creationId="{4A312D15-6C0C-4781-B90E-337F287CC548}"/>
          </ac:cxnSpMkLst>
        </pc:cxnChg>
        <pc:cxnChg chg="add del mod">
          <ac:chgData name="Luca Gambarotto" userId="dd2dba1a-9f84-4809-bd55-23b010d83ef8" providerId="ADAL" clId="{C1E385C9-AB4D-45E4-A87D-C33F86067B58}" dt="2020-04-26T08:25:16.693" v="273" actId="478"/>
          <ac:cxnSpMkLst>
            <pc:docMk/>
            <pc:sldMk cId="285986122" sldId="261"/>
            <ac:cxnSpMk id="80" creationId="{EEE5DD73-D2CD-48AC-AED2-1668C609E05A}"/>
          </ac:cxnSpMkLst>
        </pc:cxnChg>
        <pc:cxnChg chg="add del mod">
          <ac:chgData name="Luca Gambarotto" userId="dd2dba1a-9f84-4809-bd55-23b010d83ef8" providerId="ADAL" clId="{C1E385C9-AB4D-45E4-A87D-C33F86067B58}" dt="2020-04-26T08:25:16.693" v="273" actId="478"/>
          <ac:cxnSpMkLst>
            <pc:docMk/>
            <pc:sldMk cId="285986122" sldId="261"/>
            <ac:cxnSpMk id="81" creationId="{8CFB20CF-615B-414A-A7D3-5C9330E92475}"/>
          </ac:cxnSpMkLst>
        </pc:cxnChg>
        <pc:cxnChg chg="add del mod">
          <ac:chgData name="Luca Gambarotto" userId="dd2dba1a-9f84-4809-bd55-23b010d83ef8" providerId="ADAL" clId="{C1E385C9-AB4D-45E4-A87D-C33F86067B58}" dt="2020-04-26T08:25:16.693" v="273" actId="478"/>
          <ac:cxnSpMkLst>
            <pc:docMk/>
            <pc:sldMk cId="285986122" sldId="261"/>
            <ac:cxnSpMk id="83" creationId="{4FE767B6-F68B-4BC3-8433-9FA42F8F260C}"/>
          </ac:cxnSpMkLst>
        </pc:cxnChg>
        <pc:cxnChg chg="add mod">
          <ac:chgData name="Luca Gambarotto" userId="dd2dba1a-9f84-4809-bd55-23b010d83ef8" providerId="ADAL" clId="{C1E385C9-AB4D-45E4-A87D-C33F86067B58}" dt="2020-04-26T08:35:04.548" v="758" actId="1036"/>
          <ac:cxnSpMkLst>
            <pc:docMk/>
            <pc:sldMk cId="285986122" sldId="261"/>
            <ac:cxnSpMk id="88" creationId="{B04D1869-792A-423D-8CB8-A31D339497A1}"/>
          </ac:cxnSpMkLst>
        </pc:cxnChg>
        <pc:cxnChg chg="add mod">
          <ac:chgData name="Luca Gambarotto" userId="dd2dba1a-9f84-4809-bd55-23b010d83ef8" providerId="ADAL" clId="{C1E385C9-AB4D-45E4-A87D-C33F86067B58}" dt="2020-04-26T08:35:04.548" v="758" actId="1036"/>
          <ac:cxnSpMkLst>
            <pc:docMk/>
            <pc:sldMk cId="285986122" sldId="261"/>
            <ac:cxnSpMk id="90" creationId="{6B724A0B-A3C3-479A-B176-C73AAD6CBA22}"/>
          </ac:cxnSpMkLst>
        </pc:cxnChg>
        <pc:cxnChg chg="add mod">
          <ac:chgData name="Luca Gambarotto" userId="dd2dba1a-9f84-4809-bd55-23b010d83ef8" providerId="ADAL" clId="{C1E385C9-AB4D-45E4-A87D-C33F86067B58}" dt="2020-04-26T08:35:04.548" v="758" actId="1036"/>
          <ac:cxnSpMkLst>
            <pc:docMk/>
            <pc:sldMk cId="285986122" sldId="261"/>
            <ac:cxnSpMk id="92" creationId="{E730E6C2-40E5-4F53-9827-667F18B827F8}"/>
          </ac:cxnSpMkLst>
        </pc:cxnChg>
        <pc:cxnChg chg="add mod">
          <ac:chgData name="Luca Gambarotto" userId="dd2dba1a-9f84-4809-bd55-23b010d83ef8" providerId="ADAL" clId="{C1E385C9-AB4D-45E4-A87D-C33F86067B58}" dt="2020-04-26T08:35:04.548" v="758" actId="1036"/>
          <ac:cxnSpMkLst>
            <pc:docMk/>
            <pc:sldMk cId="285986122" sldId="261"/>
            <ac:cxnSpMk id="94" creationId="{8FE80476-E900-4F0B-A24B-7E7FBA733016}"/>
          </ac:cxnSpMkLst>
        </pc:cxnChg>
      </pc:sldChg>
      <pc:sldChg chg="add del">
        <pc:chgData name="Luca Gambarotto" userId="dd2dba1a-9f84-4809-bd55-23b010d83ef8" providerId="ADAL" clId="{C1E385C9-AB4D-45E4-A87D-C33F86067B58}" dt="2020-04-26T08:35:11.027" v="760" actId="47"/>
        <pc:sldMkLst>
          <pc:docMk/>
          <pc:sldMk cId="83810880" sldId="262"/>
        </pc:sldMkLst>
      </pc:sldChg>
      <pc:sldChg chg="addSp delSp modSp add mod ord">
        <pc:chgData name="Luca Gambarotto" userId="dd2dba1a-9f84-4809-bd55-23b010d83ef8" providerId="ADAL" clId="{C1E385C9-AB4D-45E4-A87D-C33F86067B58}" dt="2020-04-26T14:37:35.888" v="3119" actId="20577"/>
        <pc:sldMkLst>
          <pc:docMk/>
          <pc:sldMk cId="715218029" sldId="263"/>
        </pc:sldMkLst>
        <pc:spChg chg="mod">
          <ac:chgData name="Luca Gambarotto" userId="dd2dba1a-9f84-4809-bd55-23b010d83ef8" providerId="ADAL" clId="{C1E385C9-AB4D-45E4-A87D-C33F86067B58}" dt="2020-04-26T14:04:57.471" v="2441" actId="207"/>
          <ac:spMkLst>
            <pc:docMk/>
            <pc:sldMk cId="715218029" sldId="263"/>
            <ac:spMk id="4" creationId="{89286E0F-C0E7-4BDD-8822-9D55FA9EE900}"/>
          </ac:spMkLst>
        </pc:spChg>
        <pc:spChg chg="mod">
          <ac:chgData name="Luca Gambarotto" userId="dd2dba1a-9f84-4809-bd55-23b010d83ef8" providerId="ADAL" clId="{C1E385C9-AB4D-45E4-A87D-C33F86067B58}" dt="2020-04-26T13:51:33.539" v="2174" actId="14100"/>
          <ac:spMkLst>
            <pc:docMk/>
            <pc:sldMk cId="715218029" sldId="263"/>
            <ac:spMk id="9" creationId="{EA0C080A-90BA-4E40-A39D-CC08D5EC5442}"/>
          </ac:spMkLst>
        </pc:spChg>
        <pc:spChg chg="mod">
          <ac:chgData name="Luca Gambarotto" userId="dd2dba1a-9f84-4809-bd55-23b010d83ef8" providerId="ADAL" clId="{C1E385C9-AB4D-45E4-A87D-C33F86067B58}" dt="2020-04-26T13:49:33.735" v="1991" actId="14100"/>
          <ac:spMkLst>
            <pc:docMk/>
            <pc:sldMk cId="715218029" sldId="263"/>
            <ac:spMk id="13" creationId="{BFF05089-E2E6-46BE-ADB1-496E878B9B60}"/>
          </ac:spMkLst>
        </pc:spChg>
        <pc:spChg chg="mod">
          <ac:chgData name="Luca Gambarotto" userId="dd2dba1a-9f84-4809-bd55-23b010d83ef8" providerId="ADAL" clId="{C1E385C9-AB4D-45E4-A87D-C33F86067B58}" dt="2020-04-26T13:47:54.968" v="1933" actId="1076"/>
          <ac:spMkLst>
            <pc:docMk/>
            <pc:sldMk cId="715218029" sldId="263"/>
            <ac:spMk id="36" creationId="{96F119C4-E600-4D63-A57C-00F26147812C}"/>
          </ac:spMkLst>
        </pc:spChg>
        <pc:spChg chg="add del mod">
          <ac:chgData name="Luca Gambarotto" userId="dd2dba1a-9f84-4809-bd55-23b010d83ef8" providerId="ADAL" clId="{C1E385C9-AB4D-45E4-A87D-C33F86067B58}" dt="2020-04-26T13:47:05.015" v="1867" actId="478"/>
          <ac:spMkLst>
            <pc:docMk/>
            <pc:sldMk cId="715218029" sldId="263"/>
            <ac:spMk id="39" creationId="{EA1A22B4-E591-4193-AD74-BDEDB96E8E89}"/>
          </ac:spMkLst>
        </pc:spChg>
        <pc:spChg chg="add del mod">
          <ac:chgData name="Luca Gambarotto" userId="dd2dba1a-9f84-4809-bd55-23b010d83ef8" providerId="ADAL" clId="{C1E385C9-AB4D-45E4-A87D-C33F86067B58}" dt="2020-04-26T13:51:16.059" v="2128" actId="478"/>
          <ac:spMkLst>
            <pc:docMk/>
            <pc:sldMk cId="715218029" sldId="263"/>
            <ac:spMk id="41" creationId="{1370E166-F44E-4624-BF96-41AB067A51D0}"/>
          </ac:spMkLst>
        </pc:spChg>
        <pc:spChg chg="add del mod">
          <ac:chgData name="Luca Gambarotto" userId="dd2dba1a-9f84-4809-bd55-23b010d83ef8" providerId="ADAL" clId="{C1E385C9-AB4D-45E4-A87D-C33F86067B58}" dt="2020-04-26T13:51:13.688" v="2127" actId="478"/>
          <ac:spMkLst>
            <pc:docMk/>
            <pc:sldMk cId="715218029" sldId="263"/>
            <ac:spMk id="43" creationId="{23DC342D-58FD-4326-AFA1-51E00B203212}"/>
          </ac:spMkLst>
        </pc:spChg>
        <pc:spChg chg="mod">
          <ac:chgData name="Luca Gambarotto" userId="dd2dba1a-9f84-4809-bd55-23b010d83ef8" providerId="ADAL" clId="{C1E385C9-AB4D-45E4-A87D-C33F86067B58}" dt="2020-04-26T13:48:29.776" v="1940" actId="1076"/>
          <ac:spMkLst>
            <pc:docMk/>
            <pc:sldMk cId="715218029" sldId="263"/>
            <ac:spMk id="45" creationId="{910FB815-CCCD-4261-8F94-D6DE2C01773B}"/>
          </ac:spMkLst>
        </pc:spChg>
        <pc:spChg chg="mod">
          <ac:chgData name="Luca Gambarotto" userId="dd2dba1a-9f84-4809-bd55-23b010d83ef8" providerId="ADAL" clId="{C1E385C9-AB4D-45E4-A87D-C33F86067B58}" dt="2020-04-26T14:37:35.888" v="3119" actId="20577"/>
          <ac:spMkLst>
            <pc:docMk/>
            <pc:sldMk cId="715218029" sldId="263"/>
            <ac:spMk id="46" creationId="{6AF02B21-A1F8-4DEA-A4BB-86C5752D2484}"/>
          </ac:spMkLst>
        </pc:spChg>
        <pc:spChg chg="mod">
          <ac:chgData name="Luca Gambarotto" userId="dd2dba1a-9f84-4809-bd55-23b010d83ef8" providerId="ADAL" clId="{C1E385C9-AB4D-45E4-A87D-C33F86067B58}" dt="2020-04-26T13:48:55.828" v="1966" actId="1076"/>
          <ac:spMkLst>
            <pc:docMk/>
            <pc:sldMk cId="715218029" sldId="263"/>
            <ac:spMk id="47" creationId="{5B3D74AF-3A96-4239-B7CA-020AB84D1443}"/>
          </ac:spMkLst>
        </pc:spChg>
        <pc:spChg chg="mod">
          <ac:chgData name="Luca Gambarotto" userId="dd2dba1a-9f84-4809-bd55-23b010d83ef8" providerId="ADAL" clId="{C1E385C9-AB4D-45E4-A87D-C33F86067B58}" dt="2020-04-26T14:07:01.239" v="2519" actId="1076"/>
          <ac:spMkLst>
            <pc:docMk/>
            <pc:sldMk cId="715218029" sldId="263"/>
            <ac:spMk id="48" creationId="{F2B660E8-D0FC-453D-8AE5-AB9368FB8A09}"/>
          </ac:spMkLst>
        </pc:spChg>
        <pc:spChg chg="mod">
          <ac:chgData name="Luca Gambarotto" userId="dd2dba1a-9f84-4809-bd55-23b010d83ef8" providerId="ADAL" clId="{C1E385C9-AB4D-45E4-A87D-C33F86067B58}" dt="2020-04-26T13:50:16.627" v="2063" actId="14100"/>
          <ac:spMkLst>
            <pc:docMk/>
            <pc:sldMk cId="715218029" sldId="263"/>
            <ac:spMk id="51" creationId="{08E54EBE-89EC-4464-A098-EE535C8C841F}"/>
          </ac:spMkLst>
        </pc:spChg>
        <pc:spChg chg="del">
          <ac:chgData name="Luca Gambarotto" userId="dd2dba1a-9f84-4809-bd55-23b010d83ef8" providerId="ADAL" clId="{C1E385C9-AB4D-45E4-A87D-C33F86067B58}" dt="2020-04-26T08:35:32.124" v="761" actId="478"/>
          <ac:spMkLst>
            <pc:docMk/>
            <pc:sldMk cId="715218029" sldId="263"/>
            <ac:spMk id="53" creationId="{6BC50A41-670C-49F8-8484-2FCACF0A8181}"/>
          </ac:spMkLst>
        </pc:spChg>
        <pc:spChg chg="add mod">
          <ac:chgData name="Luca Gambarotto" userId="dd2dba1a-9f84-4809-bd55-23b010d83ef8" providerId="ADAL" clId="{C1E385C9-AB4D-45E4-A87D-C33F86067B58}" dt="2020-04-26T13:51:22.963" v="2162" actId="1036"/>
          <ac:spMkLst>
            <pc:docMk/>
            <pc:sldMk cId="715218029" sldId="263"/>
            <ac:spMk id="54" creationId="{A1E3E0FF-5909-4E6E-90B1-698B725CF88F}"/>
          </ac:spMkLst>
        </pc:spChg>
        <pc:spChg chg="add mod">
          <ac:chgData name="Luca Gambarotto" userId="dd2dba1a-9f84-4809-bd55-23b010d83ef8" providerId="ADAL" clId="{C1E385C9-AB4D-45E4-A87D-C33F86067B58}" dt="2020-04-26T13:52:05.584" v="2203" actId="1035"/>
          <ac:spMkLst>
            <pc:docMk/>
            <pc:sldMk cId="715218029" sldId="263"/>
            <ac:spMk id="55" creationId="{6DDC91EF-58EF-4304-B686-A7EF23A6EF30}"/>
          </ac:spMkLst>
        </pc:spChg>
        <pc:spChg chg="mod">
          <ac:chgData name="Luca Gambarotto" userId="dd2dba1a-9f84-4809-bd55-23b010d83ef8" providerId="ADAL" clId="{C1E385C9-AB4D-45E4-A87D-C33F86067B58}" dt="2020-04-26T13:52:02.688" v="2193" actId="1035"/>
          <ac:spMkLst>
            <pc:docMk/>
            <pc:sldMk cId="715218029" sldId="263"/>
            <ac:spMk id="56" creationId="{1A615C1B-F081-4B8C-B326-895911A93B3D}"/>
          </ac:spMkLst>
        </pc:spChg>
        <pc:spChg chg="add mod">
          <ac:chgData name="Luca Gambarotto" userId="dd2dba1a-9f84-4809-bd55-23b010d83ef8" providerId="ADAL" clId="{C1E385C9-AB4D-45E4-A87D-C33F86067B58}" dt="2020-04-26T13:51:28.290" v="2173" actId="1035"/>
          <ac:spMkLst>
            <pc:docMk/>
            <pc:sldMk cId="715218029" sldId="263"/>
            <ac:spMk id="58" creationId="{44EFECC3-4799-43DC-A967-475F87AB7B47}"/>
          </ac:spMkLst>
        </pc:spChg>
        <pc:spChg chg="add del mod">
          <ac:chgData name="Luca Gambarotto" userId="dd2dba1a-9f84-4809-bd55-23b010d83ef8" providerId="ADAL" clId="{C1E385C9-AB4D-45E4-A87D-C33F86067B58}" dt="2020-04-26T13:51:00.017" v="2116" actId="478"/>
          <ac:spMkLst>
            <pc:docMk/>
            <pc:sldMk cId="715218029" sldId="263"/>
            <ac:spMk id="59" creationId="{FE1B7864-FE8F-4F81-BB3A-5758E006405C}"/>
          </ac:spMkLst>
        </pc:spChg>
        <pc:spChg chg="del">
          <ac:chgData name="Luca Gambarotto" userId="dd2dba1a-9f84-4809-bd55-23b010d83ef8" providerId="ADAL" clId="{C1E385C9-AB4D-45E4-A87D-C33F86067B58}" dt="2020-04-26T08:35:32.124" v="761" actId="478"/>
          <ac:spMkLst>
            <pc:docMk/>
            <pc:sldMk cId="715218029" sldId="263"/>
            <ac:spMk id="61" creationId="{6CCD0D4D-AB06-402B-9A38-CAD260CC83E8}"/>
          </ac:spMkLst>
        </pc:spChg>
        <pc:spChg chg="del">
          <ac:chgData name="Luca Gambarotto" userId="dd2dba1a-9f84-4809-bd55-23b010d83ef8" providerId="ADAL" clId="{C1E385C9-AB4D-45E4-A87D-C33F86067B58}" dt="2020-04-26T08:35:32.124" v="761" actId="478"/>
          <ac:spMkLst>
            <pc:docMk/>
            <pc:sldMk cId="715218029" sldId="263"/>
            <ac:spMk id="77" creationId="{CA20082D-7EAC-471F-876C-297E5D957A63}"/>
          </ac:spMkLst>
        </pc:spChg>
        <pc:spChg chg="del">
          <ac:chgData name="Luca Gambarotto" userId="dd2dba1a-9f84-4809-bd55-23b010d83ef8" providerId="ADAL" clId="{C1E385C9-AB4D-45E4-A87D-C33F86067B58}" dt="2020-04-26T08:35:32.124" v="761" actId="478"/>
          <ac:spMkLst>
            <pc:docMk/>
            <pc:sldMk cId="715218029" sldId="263"/>
            <ac:spMk id="79" creationId="{61845F95-A7D5-4AD1-8889-627581D36BF3}"/>
          </ac:spMkLst>
        </pc:spChg>
        <pc:spChg chg="del">
          <ac:chgData name="Luca Gambarotto" userId="dd2dba1a-9f84-4809-bd55-23b010d83ef8" providerId="ADAL" clId="{C1E385C9-AB4D-45E4-A87D-C33F86067B58}" dt="2020-04-26T08:35:32.124" v="761" actId="478"/>
          <ac:spMkLst>
            <pc:docMk/>
            <pc:sldMk cId="715218029" sldId="263"/>
            <ac:spMk id="82" creationId="{E9FC5D4B-C135-40C5-BA6F-F8BB678D5329}"/>
          </ac:spMkLst>
        </pc:spChg>
        <pc:spChg chg="del">
          <ac:chgData name="Luca Gambarotto" userId="dd2dba1a-9f84-4809-bd55-23b010d83ef8" providerId="ADAL" clId="{C1E385C9-AB4D-45E4-A87D-C33F86067B58}" dt="2020-04-26T08:35:32.124" v="761" actId="478"/>
          <ac:spMkLst>
            <pc:docMk/>
            <pc:sldMk cId="715218029" sldId="263"/>
            <ac:spMk id="87" creationId="{3966B54F-DDE1-4AE2-9A4D-2FF3EDA51814}"/>
          </ac:spMkLst>
        </pc:spChg>
        <pc:spChg chg="del mod">
          <ac:chgData name="Luca Gambarotto" userId="dd2dba1a-9f84-4809-bd55-23b010d83ef8" providerId="ADAL" clId="{C1E385C9-AB4D-45E4-A87D-C33F86067B58}" dt="2020-04-26T13:49:24.593" v="1988"/>
          <ac:spMkLst>
            <pc:docMk/>
            <pc:sldMk cId="715218029" sldId="263"/>
            <ac:spMk id="96" creationId="{3A826F26-CC46-4BE2-B595-84AF5E5C1A7E}"/>
          </ac:spMkLst>
        </pc:spChg>
        <pc:spChg chg="del">
          <ac:chgData name="Luca Gambarotto" userId="dd2dba1a-9f84-4809-bd55-23b010d83ef8" providerId="ADAL" clId="{C1E385C9-AB4D-45E4-A87D-C33F86067B58}" dt="2020-04-26T08:35:37.270" v="766" actId="478"/>
          <ac:spMkLst>
            <pc:docMk/>
            <pc:sldMk cId="715218029" sldId="263"/>
            <ac:spMk id="97" creationId="{7D0CAE3D-92E3-479F-BCD4-FB0B1AA8C79D}"/>
          </ac:spMkLst>
        </pc:spChg>
        <pc:spChg chg="del">
          <ac:chgData name="Luca Gambarotto" userId="dd2dba1a-9f84-4809-bd55-23b010d83ef8" providerId="ADAL" clId="{C1E385C9-AB4D-45E4-A87D-C33F86067B58}" dt="2020-04-26T08:35:35.706" v="765" actId="478"/>
          <ac:spMkLst>
            <pc:docMk/>
            <pc:sldMk cId="715218029" sldId="263"/>
            <ac:spMk id="98" creationId="{0CDA7170-D488-45B9-AE7E-60571B616766}"/>
          </ac:spMkLst>
        </pc:spChg>
        <pc:spChg chg="del">
          <ac:chgData name="Luca Gambarotto" userId="dd2dba1a-9f84-4809-bd55-23b010d83ef8" providerId="ADAL" clId="{C1E385C9-AB4D-45E4-A87D-C33F86067B58}" dt="2020-04-26T08:35:35.706" v="765" actId="478"/>
          <ac:spMkLst>
            <pc:docMk/>
            <pc:sldMk cId="715218029" sldId="263"/>
            <ac:spMk id="99" creationId="{C1F1283A-2B2D-4708-BB50-7E5486AE7634}"/>
          </ac:spMkLst>
        </pc:spChg>
        <pc:spChg chg="mod">
          <ac:chgData name="Luca Gambarotto" userId="dd2dba1a-9f84-4809-bd55-23b010d83ef8" providerId="ADAL" clId="{C1E385C9-AB4D-45E4-A87D-C33F86067B58}" dt="2020-04-26T13:47:54.968" v="1933" actId="1076"/>
          <ac:spMkLst>
            <pc:docMk/>
            <pc:sldMk cId="715218029" sldId="263"/>
            <ac:spMk id="100" creationId="{58A0772B-281F-4BF0-86F7-FDEA8D3BC675}"/>
          </ac:spMkLst>
        </pc:spChg>
        <pc:spChg chg="mod">
          <ac:chgData name="Luca Gambarotto" userId="dd2dba1a-9f84-4809-bd55-23b010d83ef8" providerId="ADAL" clId="{C1E385C9-AB4D-45E4-A87D-C33F86067B58}" dt="2020-04-26T13:47:54.968" v="1933" actId="1076"/>
          <ac:spMkLst>
            <pc:docMk/>
            <pc:sldMk cId="715218029" sldId="263"/>
            <ac:spMk id="101" creationId="{1B158124-73D9-4520-BC36-2C3BFB3713FA}"/>
          </ac:spMkLst>
        </pc:spChg>
        <pc:spChg chg="del mod">
          <ac:chgData name="Luca Gambarotto" userId="dd2dba1a-9f84-4809-bd55-23b010d83ef8" providerId="ADAL" clId="{C1E385C9-AB4D-45E4-A87D-C33F86067B58}" dt="2020-04-26T13:47:03.093" v="1866" actId="478"/>
          <ac:spMkLst>
            <pc:docMk/>
            <pc:sldMk cId="715218029" sldId="263"/>
            <ac:spMk id="102" creationId="{2527F7AA-D9FE-4D79-8A41-5624EAE4E02C}"/>
          </ac:spMkLst>
        </pc:spChg>
        <pc:cxnChg chg="mod">
          <ac:chgData name="Luca Gambarotto" userId="dd2dba1a-9f84-4809-bd55-23b010d83ef8" providerId="ADAL" clId="{C1E385C9-AB4D-45E4-A87D-C33F86067B58}" dt="2020-04-26T13:51:37.055" v="2175" actId="14100"/>
          <ac:cxnSpMkLst>
            <pc:docMk/>
            <pc:sldMk cId="715218029" sldId="263"/>
            <ac:cxnSpMk id="6" creationId="{23B6223E-1702-4CD4-872E-0E0E27EC5D71}"/>
          </ac:cxnSpMkLst>
        </pc:cxnChg>
        <pc:cxnChg chg="mod">
          <ac:chgData name="Luca Gambarotto" userId="dd2dba1a-9f84-4809-bd55-23b010d83ef8" providerId="ADAL" clId="{C1E385C9-AB4D-45E4-A87D-C33F86067B58}" dt="2020-04-26T13:47:54.968" v="1933" actId="1076"/>
          <ac:cxnSpMkLst>
            <pc:docMk/>
            <pc:sldMk cId="715218029" sldId="263"/>
            <ac:cxnSpMk id="7" creationId="{4B4D004A-3D06-40D4-B42D-4C4AE7D53E94}"/>
          </ac:cxnSpMkLst>
        </pc:cxnChg>
        <pc:cxnChg chg="mod">
          <ac:chgData name="Luca Gambarotto" userId="dd2dba1a-9f84-4809-bd55-23b010d83ef8" providerId="ADAL" clId="{C1E385C9-AB4D-45E4-A87D-C33F86067B58}" dt="2020-04-26T13:51:41.894" v="2176" actId="14100"/>
          <ac:cxnSpMkLst>
            <pc:docMk/>
            <pc:sldMk cId="715218029" sldId="263"/>
            <ac:cxnSpMk id="12" creationId="{29B991DD-1F3D-4FA6-B4A5-80E63296B634}"/>
          </ac:cxnSpMkLst>
        </pc:cxnChg>
        <pc:cxnChg chg="mod">
          <ac:chgData name="Luca Gambarotto" userId="dd2dba1a-9f84-4809-bd55-23b010d83ef8" providerId="ADAL" clId="{C1E385C9-AB4D-45E4-A87D-C33F86067B58}" dt="2020-04-26T13:48:23.824" v="1939" actId="14100"/>
          <ac:cxnSpMkLst>
            <pc:docMk/>
            <pc:sldMk cId="715218029" sldId="263"/>
            <ac:cxnSpMk id="14" creationId="{BCC2535F-795B-44EF-91F2-9C7D187FC865}"/>
          </ac:cxnSpMkLst>
        </pc:cxnChg>
        <pc:cxnChg chg="mod">
          <ac:chgData name="Luca Gambarotto" userId="dd2dba1a-9f84-4809-bd55-23b010d83ef8" providerId="ADAL" clId="{C1E385C9-AB4D-45E4-A87D-C33F86067B58}" dt="2020-04-26T13:48:11.649" v="1936" actId="14100"/>
          <ac:cxnSpMkLst>
            <pc:docMk/>
            <pc:sldMk cId="715218029" sldId="263"/>
            <ac:cxnSpMk id="16" creationId="{A84A73C5-632B-47D7-BCAA-F7BD1454F5D2}"/>
          </ac:cxnSpMkLst>
        </pc:cxnChg>
        <pc:cxnChg chg="add del mod">
          <ac:chgData name="Luca Gambarotto" userId="dd2dba1a-9f84-4809-bd55-23b010d83ef8" providerId="ADAL" clId="{C1E385C9-AB4D-45E4-A87D-C33F86067B58}" dt="2020-04-26T13:51:13.688" v="2127" actId="478"/>
          <ac:cxnSpMkLst>
            <pc:docMk/>
            <pc:sldMk cId="715218029" sldId="263"/>
            <ac:cxnSpMk id="40" creationId="{DE7CBFD0-F8EF-4A34-983D-8DB936FF8399}"/>
          </ac:cxnSpMkLst>
        </pc:cxnChg>
        <pc:cxnChg chg="add del mod">
          <ac:chgData name="Luca Gambarotto" userId="dd2dba1a-9f84-4809-bd55-23b010d83ef8" providerId="ADAL" clId="{C1E385C9-AB4D-45E4-A87D-C33F86067B58}" dt="2020-04-26T13:51:13.688" v="2127" actId="478"/>
          <ac:cxnSpMkLst>
            <pc:docMk/>
            <pc:sldMk cId="715218029" sldId="263"/>
            <ac:cxnSpMk id="42" creationId="{136A4CE2-413B-4A4A-B234-6823FDE294A7}"/>
          </ac:cxnSpMkLst>
        </pc:cxnChg>
        <pc:cxnChg chg="mod">
          <ac:chgData name="Luca Gambarotto" userId="dd2dba1a-9f84-4809-bd55-23b010d83ef8" providerId="ADAL" clId="{C1E385C9-AB4D-45E4-A87D-C33F86067B58}" dt="2020-04-26T13:48:35.800" v="1942" actId="14100"/>
          <ac:cxnSpMkLst>
            <pc:docMk/>
            <pc:sldMk cId="715218029" sldId="263"/>
            <ac:cxnSpMk id="44" creationId="{5003F79C-FE2C-4B5A-ABEC-D977B4FF4ABD}"/>
          </ac:cxnSpMkLst>
        </pc:cxnChg>
        <pc:cxnChg chg="mod">
          <ac:chgData name="Luca Gambarotto" userId="dd2dba1a-9f84-4809-bd55-23b010d83ef8" providerId="ADAL" clId="{C1E385C9-AB4D-45E4-A87D-C33F86067B58}" dt="2020-04-26T13:51:44.634" v="2177" actId="14100"/>
          <ac:cxnSpMkLst>
            <pc:docMk/>
            <pc:sldMk cId="715218029" sldId="263"/>
            <ac:cxnSpMk id="49" creationId="{036A50C5-1670-475D-BBB9-39B9F1F42C5F}"/>
          </ac:cxnSpMkLst>
        </pc:cxnChg>
        <pc:cxnChg chg="add mod">
          <ac:chgData name="Luca Gambarotto" userId="dd2dba1a-9f84-4809-bd55-23b010d83ef8" providerId="ADAL" clId="{C1E385C9-AB4D-45E4-A87D-C33F86067B58}" dt="2020-04-26T13:51:52.522" v="2179" actId="14100"/>
          <ac:cxnSpMkLst>
            <pc:docMk/>
            <pc:sldMk cId="715218029" sldId="263"/>
            <ac:cxnSpMk id="50" creationId="{54CFA955-3324-4BD8-A91F-A7E1F2198053}"/>
          </ac:cxnSpMkLst>
        </pc:cxnChg>
        <pc:cxnChg chg="del">
          <ac:chgData name="Luca Gambarotto" userId="dd2dba1a-9f84-4809-bd55-23b010d83ef8" providerId="ADAL" clId="{C1E385C9-AB4D-45E4-A87D-C33F86067B58}" dt="2020-04-26T08:35:32.124" v="761" actId="478"/>
          <ac:cxnSpMkLst>
            <pc:docMk/>
            <pc:sldMk cId="715218029" sldId="263"/>
            <ac:cxnSpMk id="52" creationId="{77726A20-1128-4269-8A27-76B3D690FBEB}"/>
          </ac:cxnSpMkLst>
        </pc:cxnChg>
        <pc:cxnChg chg="add mod">
          <ac:chgData name="Luca Gambarotto" userId="dd2dba1a-9f84-4809-bd55-23b010d83ef8" providerId="ADAL" clId="{C1E385C9-AB4D-45E4-A87D-C33F86067B58}" dt="2020-04-26T13:51:28.290" v="2173" actId="1035"/>
          <ac:cxnSpMkLst>
            <pc:docMk/>
            <pc:sldMk cId="715218029" sldId="263"/>
            <ac:cxnSpMk id="57" creationId="{C11DAC6C-DF04-456A-A55A-4543AFE402F3}"/>
          </ac:cxnSpMkLst>
        </pc:cxnChg>
        <pc:cxnChg chg="del">
          <ac:chgData name="Luca Gambarotto" userId="dd2dba1a-9f84-4809-bd55-23b010d83ef8" providerId="ADAL" clId="{C1E385C9-AB4D-45E4-A87D-C33F86067B58}" dt="2020-04-26T08:35:32.124" v="761" actId="478"/>
          <ac:cxnSpMkLst>
            <pc:docMk/>
            <pc:sldMk cId="715218029" sldId="263"/>
            <ac:cxnSpMk id="75" creationId="{4B6290E9-143B-4BA6-8769-F93CB00236E0}"/>
          </ac:cxnSpMkLst>
        </pc:cxnChg>
        <pc:cxnChg chg="del">
          <ac:chgData name="Luca Gambarotto" userId="dd2dba1a-9f84-4809-bd55-23b010d83ef8" providerId="ADAL" clId="{C1E385C9-AB4D-45E4-A87D-C33F86067B58}" dt="2020-04-26T08:35:32.124" v="761" actId="478"/>
          <ac:cxnSpMkLst>
            <pc:docMk/>
            <pc:sldMk cId="715218029" sldId="263"/>
            <ac:cxnSpMk id="78" creationId="{4A312D15-6C0C-4781-B90E-337F287CC548}"/>
          </ac:cxnSpMkLst>
        </pc:cxnChg>
        <pc:cxnChg chg="add del mod">
          <ac:chgData name="Luca Gambarotto" userId="dd2dba1a-9f84-4809-bd55-23b010d83ef8" providerId="ADAL" clId="{C1E385C9-AB4D-45E4-A87D-C33F86067B58}" dt="2020-04-26T13:51:01.234" v="2118" actId="1076"/>
          <ac:cxnSpMkLst>
            <pc:docMk/>
            <pc:sldMk cId="715218029" sldId="263"/>
            <ac:cxnSpMk id="88" creationId="{B04D1869-792A-423D-8CB8-A31D339497A1}"/>
          </ac:cxnSpMkLst>
        </pc:cxnChg>
        <pc:cxnChg chg="del">
          <ac:chgData name="Luca Gambarotto" userId="dd2dba1a-9f84-4809-bd55-23b010d83ef8" providerId="ADAL" clId="{C1E385C9-AB4D-45E4-A87D-C33F86067B58}" dt="2020-04-26T08:35:32.999" v="762" actId="478"/>
          <ac:cxnSpMkLst>
            <pc:docMk/>
            <pc:sldMk cId="715218029" sldId="263"/>
            <ac:cxnSpMk id="90" creationId="{6B724A0B-A3C3-479A-B176-C73AAD6CBA22}"/>
          </ac:cxnSpMkLst>
        </pc:cxnChg>
        <pc:cxnChg chg="del">
          <ac:chgData name="Luca Gambarotto" userId="dd2dba1a-9f84-4809-bd55-23b010d83ef8" providerId="ADAL" clId="{C1E385C9-AB4D-45E4-A87D-C33F86067B58}" dt="2020-04-26T08:35:33.362" v="763" actId="478"/>
          <ac:cxnSpMkLst>
            <pc:docMk/>
            <pc:sldMk cId="715218029" sldId="263"/>
            <ac:cxnSpMk id="92" creationId="{E730E6C2-40E5-4F53-9827-667F18B827F8}"/>
          </ac:cxnSpMkLst>
        </pc:cxnChg>
        <pc:cxnChg chg="del">
          <ac:chgData name="Luca Gambarotto" userId="dd2dba1a-9f84-4809-bd55-23b010d83ef8" providerId="ADAL" clId="{C1E385C9-AB4D-45E4-A87D-C33F86067B58}" dt="2020-04-26T08:35:33.702" v="764" actId="478"/>
          <ac:cxnSpMkLst>
            <pc:docMk/>
            <pc:sldMk cId="715218029" sldId="263"/>
            <ac:cxnSpMk id="94" creationId="{8FE80476-E900-4F0B-A24B-7E7FBA733016}"/>
          </ac:cxnSpMkLst>
        </pc:cxnChg>
      </pc:sldChg>
      <pc:sldChg chg="modSp add mod">
        <pc:chgData name="Luca Gambarotto" userId="dd2dba1a-9f84-4809-bd55-23b010d83ef8" providerId="ADAL" clId="{C1E385C9-AB4D-45E4-A87D-C33F86067B58}" dt="2020-04-26T14:51:47.258" v="3786" actId="208"/>
        <pc:sldMkLst>
          <pc:docMk/>
          <pc:sldMk cId="2416389289" sldId="264"/>
        </pc:sldMkLst>
        <pc:spChg chg="mod">
          <ac:chgData name="Luca Gambarotto" userId="dd2dba1a-9f84-4809-bd55-23b010d83ef8" providerId="ADAL" clId="{C1E385C9-AB4D-45E4-A87D-C33F86067B58}" dt="2020-04-26T14:04:42.819" v="2439" actId="207"/>
          <ac:spMkLst>
            <pc:docMk/>
            <pc:sldMk cId="2416389289" sldId="264"/>
            <ac:spMk id="4" creationId="{89286E0F-C0E7-4BDD-8822-9D55FA9EE900}"/>
          </ac:spMkLst>
        </pc:spChg>
        <pc:spChg chg="mod">
          <ac:chgData name="Luca Gambarotto" userId="dd2dba1a-9f84-4809-bd55-23b010d83ef8" providerId="ADAL" clId="{C1E385C9-AB4D-45E4-A87D-C33F86067B58}" dt="2020-04-26T12:04:39.211" v="1803" actId="1036"/>
          <ac:spMkLst>
            <pc:docMk/>
            <pc:sldMk cId="2416389289" sldId="264"/>
            <ac:spMk id="9" creationId="{EA0C080A-90BA-4E40-A39D-CC08D5EC5442}"/>
          </ac:spMkLst>
        </pc:spChg>
        <pc:spChg chg="mod">
          <ac:chgData name="Luca Gambarotto" userId="dd2dba1a-9f84-4809-bd55-23b010d83ef8" providerId="ADAL" clId="{C1E385C9-AB4D-45E4-A87D-C33F86067B58}" dt="2020-04-26T12:04:39.211" v="1803" actId="1036"/>
          <ac:spMkLst>
            <pc:docMk/>
            <pc:sldMk cId="2416389289" sldId="264"/>
            <ac:spMk id="13" creationId="{BFF05089-E2E6-46BE-ADB1-496E878B9B60}"/>
          </ac:spMkLst>
        </pc:spChg>
        <pc:spChg chg="mod">
          <ac:chgData name="Luca Gambarotto" userId="dd2dba1a-9f84-4809-bd55-23b010d83ef8" providerId="ADAL" clId="{C1E385C9-AB4D-45E4-A87D-C33F86067B58}" dt="2020-04-26T12:04:39.211" v="1803" actId="1036"/>
          <ac:spMkLst>
            <pc:docMk/>
            <pc:sldMk cId="2416389289" sldId="264"/>
            <ac:spMk id="36" creationId="{96F119C4-E600-4D63-A57C-00F26147812C}"/>
          </ac:spMkLst>
        </pc:spChg>
        <pc:spChg chg="mod">
          <ac:chgData name="Luca Gambarotto" userId="dd2dba1a-9f84-4809-bd55-23b010d83ef8" providerId="ADAL" clId="{C1E385C9-AB4D-45E4-A87D-C33F86067B58}" dt="2020-04-26T13:56:03.349" v="2363" actId="20577"/>
          <ac:spMkLst>
            <pc:docMk/>
            <pc:sldMk cId="2416389289" sldId="264"/>
            <ac:spMk id="39" creationId="{EA1A22B4-E591-4193-AD74-BDEDB96E8E89}"/>
          </ac:spMkLst>
        </pc:spChg>
        <pc:spChg chg="mod">
          <ac:chgData name="Luca Gambarotto" userId="dd2dba1a-9f84-4809-bd55-23b010d83ef8" providerId="ADAL" clId="{C1E385C9-AB4D-45E4-A87D-C33F86067B58}" dt="2020-04-26T14:51:05.834" v="3752" actId="1035"/>
          <ac:spMkLst>
            <pc:docMk/>
            <pc:sldMk cId="2416389289" sldId="264"/>
            <ac:spMk id="41" creationId="{1370E166-F44E-4624-BF96-41AB067A51D0}"/>
          </ac:spMkLst>
        </pc:spChg>
        <pc:spChg chg="mod">
          <ac:chgData name="Luca Gambarotto" userId="dd2dba1a-9f84-4809-bd55-23b010d83ef8" providerId="ADAL" clId="{C1E385C9-AB4D-45E4-A87D-C33F86067B58}" dt="2020-04-26T14:51:22.087" v="3784" actId="1036"/>
          <ac:spMkLst>
            <pc:docMk/>
            <pc:sldMk cId="2416389289" sldId="264"/>
            <ac:spMk id="43" creationId="{23DC342D-58FD-4326-AFA1-51E00B203212}"/>
          </ac:spMkLst>
        </pc:spChg>
        <pc:spChg chg="mod">
          <ac:chgData name="Luca Gambarotto" userId="dd2dba1a-9f84-4809-bd55-23b010d83ef8" providerId="ADAL" clId="{C1E385C9-AB4D-45E4-A87D-C33F86067B58}" dt="2020-04-26T12:04:39.211" v="1803" actId="1036"/>
          <ac:spMkLst>
            <pc:docMk/>
            <pc:sldMk cId="2416389289" sldId="264"/>
            <ac:spMk id="45" creationId="{910FB815-CCCD-4261-8F94-D6DE2C01773B}"/>
          </ac:spMkLst>
        </pc:spChg>
        <pc:spChg chg="mod">
          <ac:chgData name="Luca Gambarotto" userId="dd2dba1a-9f84-4809-bd55-23b010d83ef8" providerId="ADAL" clId="{C1E385C9-AB4D-45E4-A87D-C33F86067B58}" dt="2020-04-26T12:04:39.211" v="1803" actId="1036"/>
          <ac:spMkLst>
            <pc:docMk/>
            <pc:sldMk cId="2416389289" sldId="264"/>
            <ac:spMk id="46" creationId="{6AF02B21-A1F8-4DEA-A4BB-86C5752D2484}"/>
          </ac:spMkLst>
        </pc:spChg>
        <pc:spChg chg="mod">
          <ac:chgData name="Luca Gambarotto" userId="dd2dba1a-9f84-4809-bd55-23b010d83ef8" providerId="ADAL" clId="{C1E385C9-AB4D-45E4-A87D-C33F86067B58}" dt="2020-04-26T12:04:39.211" v="1803" actId="1036"/>
          <ac:spMkLst>
            <pc:docMk/>
            <pc:sldMk cId="2416389289" sldId="264"/>
            <ac:spMk id="47" creationId="{5B3D74AF-3A96-4239-B7CA-020AB84D1443}"/>
          </ac:spMkLst>
        </pc:spChg>
        <pc:spChg chg="mod">
          <ac:chgData name="Luca Gambarotto" userId="dd2dba1a-9f84-4809-bd55-23b010d83ef8" providerId="ADAL" clId="{C1E385C9-AB4D-45E4-A87D-C33F86067B58}" dt="2020-04-26T12:04:39.211" v="1803" actId="1036"/>
          <ac:spMkLst>
            <pc:docMk/>
            <pc:sldMk cId="2416389289" sldId="264"/>
            <ac:spMk id="48" creationId="{F2B660E8-D0FC-453D-8AE5-AB9368FB8A09}"/>
          </ac:spMkLst>
        </pc:spChg>
        <pc:spChg chg="mod">
          <ac:chgData name="Luca Gambarotto" userId="dd2dba1a-9f84-4809-bd55-23b010d83ef8" providerId="ADAL" clId="{C1E385C9-AB4D-45E4-A87D-C33F86067B58}" dt="2020-04-26T12:04:39.211" v="1803" actId="1036"/>
          <ac:spMkLst>
            <pc:docMk/>
            <pc:sldMk cId="2416389289" sldId="264"/>
            <ac:spMk id="51" creationId="{08E54EBE-89EC-4464-A098-EE535C8C841F}"/>
          </ac:spMkLst>
        </pc:spChg>
        <pc:spChg chg="mod">
          <ac:chgData name="Luca Gambarotto" userId="dd2dba1a-9f84-4809-bd55-23b010d83ef8" providerId="ADAL" clId="{C1E385C9-AB4D-45E4-A87D-C33F86067B58}" dt="2020-04-26T12:04:39.211" v="1803" actId="1036"/>
          <ac:spMkLst>
            <pc:docMk/>
            <pc:sldMk cId="2416389289" sldId="264"/>
            <ac:spMk id="54" creationId="{A1E3E0FF-5909-4E6E-90B1-698B725CF88F}"/>
          </ac:spMkLst>
        </pc:spChg>
        <pc:spChg chg="mod">
          <ac:chgData name="Luca Gambarotto" userId="dd2dba1a-9f84-4809-bd55-23b010d83ef8" providerId="ADAL" clId="{C1E385C9-AB4D-45E4-A87D-C33F86067B58}" dt="2020-04-26T12:04:39.211" v="1803" actId="1036"/>
          <ac:spMkLst>
            <pc:docMk/>
            <pc:sldMk cId="2416389289" sldId="264"/>
            <ac:spMk id="55" creationId="{6DDC91EF-58EF-4304-B686-A7EF23A6EF30}"/>
          </ac:spMkLst>
        </pc:spChg>
        <pc:spChg chg="mod">
          <ac:chgData name="Luca Gambarotto" userId="dd2dba1a-9f84-4809-bd55-23b010d83ef8" providerId="ADAL" clId="{C1E385C9-AB4D-45E4-A87D-C33F86067B58}" dt="2020-04-26T12:04:39.211" v="1803" actId="1036"/>
          <ac:spMkLst>
            <pc:docMk/>
            <pc:sldMk cId="2416389289" sldId="264"/>
            <ac:spMk id="56" creationId="{1A615C1B-F081-4B8C-B326-895911A93B3D}"/>
          </ac:spMkLst>
        </pc:spChg>
        <pc:spChg chg="mod">
          <ac:chgData name="Luca Gambarotto" userId="dd2dba1a-9f84-4809-bd55-23b010d83ef8" providerId="ADAL" clId="{C1E385C9-AB4D-45E4-A87D-C33F86067B58}" dt="2020-04-26T12:04:39.211" v="1803" actId="1036"/>
          <ac:spMkLst>
            <pc:docMk/>
            <pc:sldMk cId="2416389289" sldId="264"/>
            <ac:spMk id="58" creationId="{44EFECC3-4799-43DC-A967-475F87AB7B47}"/>
          </ac:spMkLst>
        </pc:spChg>
        <pc:spChg chg="mod">
          <ac:chgData name="Luca Gambarotto" userId="dd2dba1a-9f84-4809-bd55-23b010d83ef8" providerId="ADAL" clId="{C1E385C9-AB4D-45E4-A87D-C33F86067B58}" dt="2020-04-26T14:51:29.183" v="3785" actId="207"/>
          <ac:spMkLst>
            <pc:docMk/>
            <pc:sldMk cId="2416389289" sldId="264"/>
            <ac:spMk id="96" creationId="{3A826F26-CC46-4BE2-B595-84AF5E5C1A7E}"/>
          </ac:spMkLst>
        </pc:spChg>
        <pc:spChg chg="mod">
          <ac:chgData name="Luca Gambarotto" userId="dd2dba1a-9f84-4809-bd55-23b010d83ef8" providerId="ADAL" clId="{C1E385C9-AB4D-45E4-A87D-C33F86067B58}" dt="2020-04-26T12:04:39.211" v="1803" actId="1036"/>
          <ac:spMkLst>
            <pc:docMk/>
            <pc:sldMk cId="2416389289" sldId="264"/>
            <ac:spMk id="100" creationId="{58A0772B-281F-4BF0-86F7-FDEA8D3BC675}"/>
          </ac:spMkLst>
        </pc:spChg>
        <pc:spChg chg="mod">
          <ac:chgData name="Luca Gambarotto" userId="dd2dba1a-9f84-4809-bd55-23b010d83ef8" providerId="ADAL" clId="{C1E385C9-AB4D-45E4-A87D-C33F86067B58}" dt="2020-04-26T12:04:39.211" v="1803" actId="1036"/>
          <ac:spMkLst>
            <pc:docMk/>
            <pc:sldMk cId="2416389289" sldId="264"/>
            <ac:spMk id="101" creationId="{1B158124-73D9-4520-BC36-2C3BFB3713FA}"/>
          </ac:spMkLst>
        </pc:spChg>
        <pc:spChg chg="mod">
          <ac:chgData name="Luca Gambarotto" userId="dd2dba1a-9f84-4809-bd55-23b010d83ef8" providerId="ADAL" clId="{C1E385C9-AB4D-45E4-A87D-C33F86067B58}" dt="2020-04-26T14:01:59.496" v="2429" actId="20577"/>
          <ac:spMkLst>
            <pc:docMk/>
            <pc:sldMk cId="2416389289" sldId="264"/>
            <ac:spMk id="102" creationId="{2527F7AA-D9FE-4D79-8A41-5624EAE4E02C}"/>
          </ac:spMkLst>
        </pc:spChg>
        <pc:cxnChg chg="mod">
          <ac:chgData name="Luca Gambarotto" userId="dd2dba1a-9f84-4809-bd55-23b010d83ef8" providerId="ADAL" clId="{C1E385C9-AB4D-45E4-A87D-C33F86067B58}" dt="2020-04-26T12:04:39.211" v="1803" actId="1036"/>
          <ac:cxnSpMkLst>
            <pc:docMk/>
            <pc:sldMk cId="2416389289" sldId="264"/>
            <ac:cxnSpMk id="6" creationId="{23B6223E-1702-4CD4-872E-0E0E27EC5D71}"/>
          </ac:cxnSpMkLst>
        </pc:cxnChg>
        <pc:cxnChg chg="mod">
          <ac:chgData name="Luca Gambarotto" userId="dd2dba1a-9f84-4809-bd55-23b010d83ef8" providerId="ADAL" clId="{C1E385C9-AB4D-45E4-A87D-C33F86067B58}" dt="2020-04-26T12:04:39.211" v="1803" actId="1036"/>
          <ac:cxnSpMkLst>
            <pc:docMk/>
            <pc:sldMk cId="2416389289" sldId="264"/>
            <ac:cxnSpMk id="7" creationId="{4B4D004A-3D06-40D4-B42D-4C4AE7D53E94}"/>
          </ac:cxnSpMkLst>
        </pc:cxnChg>
        <pc:cxnChg chg="mod">
          <ac:chgData name="Luca Gambarotto" userId="dd2dba1a-9f84-4809-bd55-23b010d83ef8" providerId="ADAL" clId="{C1E385C9-AB4D-45E4-A87D-C33F86067B58}" dt="2020-04-26T12:04:39.211" v="1803" actId="1036"/>
          <ac:cxnSpMkLst>
            <pc:docMk/>
            <pc:sldMk cId="2416389289" sldId="264"/>
            <ac:cxnSpMk id="12" creationId="{29B991DD-1F3D-4FA6-B4A5-80E63296B634}"/>
          </ac:cxnSpMkLst>
        </pc:cxnChg>
        <pc:cxnChg chg="mod">
          <ac:chgData name="Luca Gambarotto" userId="dd2dba1a-9f84-4809-bd55-23b010d83ef8" providerId="ADAL" clId="{C1E385C9-AB4D-45E4-A87D-C33F86067B58}" dt="2020-04-26T12:04:39.211" v="1803" actId="1036"/>
          <ac:cxnSpMkLst>
            <pc:docMk/>
            <pc:sldMk cId="2416389289" sldId="264"/>
            <ac:cxnSpMk id="14" creationId="{BCC2535F-795B-44EF-91F2-9C7D187FC865}"/>
          </ac:cxnSpMkLst>
        </pc:cxnChg>
        <pc:cxnChg chg="mod">
          <ac:chgData name="Luca Gambarotto" userId="dd2dba1a-9f84-4809-bd55-23b010d83ef8" providerId="ADAL" clId="{C1E385C9-AB4D-45E4-A87D-C33F86067B58}" dt="2020-04-26T12:04:39.211" v="1803" actId="1036"/>
          <ac:cxnSpMkLst>
            <pc:docMk/>
            <pc:sldMk cId="2416389289" sldId="264"/>
            <ac:cxnSpMk id="16" creationId="{A84A73C5-632B-47D7-BCAA-F7BD1454F5D2}"/>
          </ac:cxnSpMkLst>
        </pc:cxnChg>
        <pc:cxnChg chg="mod">
          <ac:chgData name="Luca Gambarotto" userId="dd2dba1a-9f84-4809-bd55-23b010d83ef8" providerId="ADAL" clId="{C1E385C9-AB4D-45E4-A87D-C33F86067B58}" dt="2020-04-26T12:04:39.211" v="1803" actId="1036"/>
          <ac:cxnSpMkLst>
            <pc:docMk/>
            <pc:sldMk cId="2416389289" sldId="264"/>
            <ac:cxnSpMk id="40" creationId="{DE7CBFD0-F8EF-4A34-983D-8DB936FF8399}"/>
          </ac:cxnSpMkLst>
        </pc:cxnChg>
        <pc:cxnChg chg="mod">
          <ac:chgData name="Luca Gambarotto" userId="dd2dba1a-9f84-4809-bd55-23b010d83ef8" providerId="ADAL" clId="{C1E385C9-AB4D-45E4-A87D-C33F86067B58}" dt="2020-04-26T14:51:22.087" v="3784" actId="1036"/>
          <ac:cxnSpMkLst>
            <pc:docMk/>
            <pc:sldMk cId="2416389289" sldId="264"/>
            <ac:cxnSpMk id="42" creationId="{136A4CE2-413B-4A4A-B234-6823FDE294A7}"/>
          </ac:cxnSpMkLst>
        </pc:cxnChg>
        <pc:cxnChg chg="mod">
          <ac:chgData name="Luca Gambarotto" userId="dd2dba1a-9f84-4809-bd55-23b010d83ef8" providerId="ADAL" clId="{C1E385C9-AB4D-45E4-A87D-C33F86067B58}" dt="2020-04-26T12:04:39.211" v="1803" actId="1036"/>
          <ac:cxnSpMkLst>
            <pc:docMk/>
            <pc:sldMk cId="2416389289" sldId="264"/>
            <ac:cxnSpMk id="44" creationId="{5003F79C-FE2C-4B5A-ABEC-D977B4FF4ABD}"/>
          </ac:cxnSpMkLst>
        </pc:cxnChg>
        <pc:cxnChg chg="mod">
          <ac:chgData name="Luca Gambarotto" userId="dd2dba1a-9f84-4809-bd55-23b010d83ef8" providerId="ADAL" clId="{C1E385C9-AB4D-45E4-A87D-C33F86067B58}" dt="2020-04-26T12:04:39.211" v="1803" actId="1036"/>
          <ac:cxnSpMkLst>
            <pc:docMk/>
            <pc:sldMk cId="2416389289" sldId="264"/>
            <ac:cxnSpMk id="49" creationId="{036A50C5-1670-475D-BBB9-39B9F1F42C5F}"/>
          </ac:cxnSpMkLst>
        </pc:cxnChg>
        <pc:cxnChg chg="mod">
          <ac:chgData name="Luca Gambarotto" userId="dd2dba1a-9f84-4809-bd55-23b010d83ef8" providerId="ADAL" clId="{C1E385C9-AB4D-45E4-A87D-C33F86067B58}" dt="2020-04-26T12:04:39.211" v="1803" actId="1036"/>
          <ac:cxnSpMkLst>
            <pc:docMk/>
            <pc:sldMk cId="2416389289" sldId="264"/>
            <ac:cxnSpMk id="50" creationId="{54CFA955-3324-4BD8-A91F-A7E1F2198053}"/>
          </ac:cxnSpMkLst>
        </pc:cxnChg>
        <pc:cxnChg chg="mod">
          <ac:chgData name="Luca Gambarotto" userId="dd2dba1a-9f84-4809-bd55-23b010d83ef8" providerId="ADAL" clId="{C1E385C9-AB4D-45E4-A87D-C33F86067B58}" dt="2020-04-26T12:04:39.211" v="1803" actId="1036"/>
          <ac:cxnSpMkLst>
            <pc:docMk/>
            <pc:sldMk cId="2416389289" sldId="264"/>
            <ac:cxnSpMk id="57" creationId="{C11DAC6C-DF04-456A-A55A-4543AFE402F3}"/>
          </ac:cxnSpMkLst>
        </pc:cxnChg>
        <pc:cxnChg chg="mod">
          <ac:chgData name="Luca Gambarotto" userId="dd2dba1a-9f84-4809-bd55-23b010d83ef8" providerId="ADAL" clId="{C1E385C9-AB4D-45E4-A87D-C33F86067B58}" dt="2020-04-26T14:51:47.258" v="3786" actId="208"/>
          <ac:cxnSpMkLst>
            <pc:docMk/>
            <pc:sldMk cId="2416389289" sldId="264"/>
            <ac:cxnSpMk id="88" creationId="{B04D1869-792A-423D-8CB8-A31D339497A1}"/>
          </ac:cxnSpMkLst>
        </pc:cxnChg>
      </pc:sldChg>
      <pc:sldChg chg="modSp add mod">
        <pc:chgData name="Luca Gambarotto" userId="dd2dba1a-9f84-4809-bd55-23b010d83ef8" providerId="ADAL" clId="{C1E385C9-AB4D-45E4-A87D-C33F86067B58}" dt="2020-04-26T14:52:28.330" v="3835" actId="207"/>
        <pc:sldMkLst>
          <pc:docMk/>
          <pc:sldMk cId="3296161739" sldId="265"/>
        </pc:sldMkLst>
        <pc:spChg chg="mod">
          <ac:chgData name="Luca Gambarotto" userId="dd2dba1a-9f84-4809-bd55-23b010d83ef8" providerId="ADAL" clId="{C1E385C9-AB4D-45E4-A87D-C33F86067B58}" dt="2020-04-26T14:04:50.011" v="2440" actId="207"/>
          <ac:spMkLst>
            <pc:docMk/>
            <pc:sldMk cId="3296161739" sldId="265"/>
            <ac:spMk id="4" creationId="{89286E0F-C0E7-4BDD-8822-9D55FA9EE900}"/>
          </ac:spMkLst>
        </pc:spChg>
        <pc:spChg chg="mod">
          <ac:chgData name="Luca Gambarotto" userId="dd2dba1a-9f84-4809-bd55-23b010d83ef8" providerId="ADAL" clId="{C1E385C9-AB4D-45E4-A87D-C33F86067B58}" dt="2020-04-26T13:56:41.932" v="2421" actId="1038"/>
          <ac:spMkLst>
            <pc:docMk/>
            <pc:sldMk cId="3296161739" sldId="265"/>
            <ac:spMk id="36" creationId="{96F119C4-E600-4D63-A57C-00F26147812C}"/>
          </ac:spMkLst>
        </pc:spChg>
        <pc:spChg chg="mod">
          <ac:chgData name="Luca Gambarotto" userId="dd2dba1a-9f84-4809-bd55-23b010d83ef8" providerId="ADAL" clId="{C1E385C9-AB4D-45E4-A87D-C33F86067B58}" dt="2020-04-26T14:52:09.469" v="3810" actId="1076"/>
          <ac:spMkLst>
            <pc:docMk/>
            <pc:sldMk cId="3296161739" sldId="265"/>
            <ac:spMk id="41" creationId="{1370E166-F44E-4624-BF96-41AB067A51D0}"/>
          </ac:spMkLst>
        </pc:spChg>
        <pc:spChg chg="mod">
          <ac:chgData name="Luca Gambarotto" userId="dd2dba1a-9f84-4809-bd55-23b010d83ef8" providerId="ADAL" clId="{C1E385C9-AB4D-45E4-A87D-C33F86067B58}" dt="2020-04-26T14:52:20.148" v="3833" actId="1076"/>
          <ac:spMkLst>
            <pc:docMk/>
            <pc:sldMk cId="3296161739" sldId="265"/>
            <ac:spMk id="43" creationId="{23DC342D-58FD-4326-AFA1-51E00B203212}"/>
          </ac:spMkLst>
        </pc:spChg>
        <pc:spChg chg="mod">
          <ac:chgData name="Luca Gambarotto" userId="dd2dba1a-9f84-4809-bd55-23b010d83ef8" providerId="ADAL" clId="{C1E385C9-AB4D-45E4-A87D-C33F86067B58}" dt="2020-04-26T14:52:28.330" v="3835" actId="207"/>
          <ac:spMkLst>
            <pc:docMk/>
            <pc:sldMk cId="3296161739" sldId="265"/>
            <ac:spMk id="96" creationId="{3A826F26-CC46-4BE2-B595-84AF5E5C1A7E}"/>
          </ac:spMkLst>
        </pc:spChg>
        <pc:spChg chg="mod">
          <ac:chgData name="Luca Gambarotto" userId="dd2dba1a-9f84-4809-bd55-23b010d83ef8" providerId="ADAL" clId="{C1E385C9-AB4D-45E4-A87D-C33F86067B58}" dt="2020-04-26T13:56:37.908" v="2412" actId="1037"/>
          <ac:spMkLst>
            <pc:docMk/>
            <pc:sldMk cId="3296161739" sldId="265"/>
            <ac:spMk id="101" creationId="{1B158124-73D9-4520-BC36-2C3BFB3713FA}"/>
          </ac:spMkLst>
        </pc:spChg>
        <pc:cxnChg chg="mod">
          <ac:chgData name="Luca Gambarotto" userId="dd2dba1a-9f84-4809-bd55-23b010d83ef8" providerId="ADAL" clId="{C1E385C9-AB4D-45E4-A87D-C33F86067B58}" dt="2020-04-26T14:52:24.301" v="3834" actId="208"/>
          <ac:cxnSpMkLst>
            <pc:docMk/>
            <pc:sldMk cId="3296161739" sldId="265"/>
            <ac:cxnSpMk id="88" creationId="{B04D1869-792A-423D-8CB8-A31D339497A1}"/>
          </ac:cxnSpMkLst>
        </pc:cxnChg>
      </pc:sldChg>
      <pc:sldChg chg="addSp delSp modSp add mod">
        <pc:chgData name="Luca Gambarotto" userId="dd2dba1a-9f84-4809-bd55-23b010d83ef8" providerId="ADAL" clId="{C1E385C9-AB4D-45E4-A87D-C33F86067B58}" dt="2020-04-26T14:18:38.547" v="3031" actId="404"/>
        <pc:sldMkLst>
          <pc:docMk/>
          <pc:sldMk cId="4130030205" sldId="266"/>
        </pc:sldMkLst>
        <pc:spChg chg="mod">
          <ac:chgData name="Luca Gambarotto" userId="dd2dba1a-9f84-4809-bd55-23b010d83ef8" providerId="ADAL" clId="{C1E385C9-AB4D-45E4-A87D-C33F86067B58}" dt="2020-04-26T14:15:46.469" v="2748" actId="207"/>
          <ac:spMkLst>
            <pc:docMk/>
            <pc:sldMk cId="4130030205" sldId="266"/>
            <ac:spMk id="4" creationId="{89286E0F-C0E7-4BDD-8822-9D55FA9EE900}"/>
          </ac:spMkLst>
        </pc:spChg>
        <pc:spChg chg="add mod">
          <ac:chgData name="Luca Gambarotto" userId="dd2dba1a-9f84-4809-bd55-23b010d83ef8" providerId="ADAL" clId="{C1E385C9-AB4D-45E4-A87D-C33F86067B58}" dt="2020-04-26T14:18:38.547" v="3031" actId="404"/>
          <ac:spMkLst>
            <pc:docMk/>
            <pc:sldMk cId="4130030205" sldId="266"/>
            <ac:spMk id="8" creationId="{8A4CDAE4-B158-4A1D-A069-7484C1811A9E}"/>
          </ac:spMkLst>
        </pc:spChg>
        <pc:spChg chg="mod">
          <ac:chgData name="Luca Gambarotto" userId="dd2dba1a-9f84-4809-bd55-23b010d83ef8" providerId="ADAL" clId="{C1E385C9-AB4D-45E4-A87D-C33F86067B58}" dt="2020-04-26T14:15:29.388" v="2715" actId="14100"/>
          <ac:spMkLst>
            <pc:docMk/>
            <pc:sldMk cId="4130030205" sldId="266"/>
            <ac:spMk id="13" creationId="{BFF05089-E2E6-46BE-ADB1-496E878B9B60}"/>
          </ac:spMkLst>
        </pc:spChg>
        <pc:spChg chg="add mod">
          <ac:chgData name="Luca Gambarotto" userId="dd2dba1a-9f84-4809-bd55-23b010d83ef8" providerId="ADAL" clId="{C1E385C9-AB4D-45E4-A87D-C33F86067B58}" dt="2020-04-26T14:06:32.828" v="2514" actId="1076"/>
          <ac:spMkLst>
            <pc:docMk/>
            <pc:sldMk cId="4130030205" sldId="266"/>
            <ac:spMk id="28" creationId="{81E2F225-5742-4344-8C38-E40A3EB1B0C9}"/>
          </ac:spMkLst>
        </pc:spChg>
        <pc:spChg chg="mod">
          <ac:chgData name="Luca Gambarotto" userId="dd2dba1a-9f84-4809-bd55-23b010d83ef8" providerId="ADAL" clId="{C1E385C9-AB4D-45E4-A87D-C33F86067B58}" dt="2020-04-26T14:05:45.832" v="2468" actId="1076"/>
          <ac:spMkLst>
            <pc:docMk/>
            <pc:sldMk cId="4130030205" sldId="266"/>
            <ac:spMk id="36" creationId="{96F119C4-E600-4D63-A57C-00F26147812C}"/>
          </ac:spMkLst>
        </pc:spChg>
        <pc:spChg chg="mod">
          <ac:chgData name="Luca Gambarotto" userId="dd2dba1a-9f84-4809-bd55-23b010d83ef8" providerId="ADAL" clId="{C1E385C9-AB4D-45E4-A87D-C33F86067B58}" dt="2020-04-26T14:14:27.601" v="2667" actId="1076"/>
          <ac:spMkLst>
            <pc:docMk/>
            <pc:sldMk cId="4130030205" sldId="266"/>
            <ac:spMk id="45" creationId="{910FB815-CCCD-4261-8F94-D6DE2C01773B}"/>
          </ac:spMkLst>
        </pc:spChg>
        <pc:spChg chg="mod">
          <ac:chgData name="Luca Gambarotto" userId="dd2dba1a-9f84-4809-bd55-23b010d83ef8" providerId="ADAL" clId="{C1E385C9-AB4D-45E4-A87D-C33F86067B58}" dt="2020-04-26T14:15:37.945" v="2747" actId="1035"/>
          <ac:spMkLst>
            <pc:docMk/>
            <pc:sldMk cId="4130030205" sldId="266"/>
            <ac:spMk id="46" creationId="{6AF02B21-A1F8-4DEA-A4BB-86C5752D2484}"/>
          </ac:spMkLst>
        </pc:spChg>
        <pc:spChg chg="del">
          <ac:chgData name="Luca Gambarotto" userId="dd2dba1a-9f84-4809-bd55-23b010d83ef8" providerId="ADAL" clId="{C1E385C9-AB4D-45E4-A87D-C33F86067B58}" dt="2020-04-26T14:07:58.246" v="2589" actId="478"/>
          <ac:spMkLst>
            <pc:docMk/>
            <pc:sldMk cId="4130030205" sldId="266"/>
            <ac:spMk id="47" creationId="{5B3D74AF-3A96-4239-B7CA-020AB84D1443}"/>
          </ac:spMkLst>
        </pc:spChg>
        <pc:spChg chg="mod">
          <ac:chgData name="Luca Gambarotto" userId="dd2dba1a-9f84-4809-bd55-23b010d83ef8" providerId="ADAL" clId="{C1E385C9-AB4D-45E4-A87D-C33F86067B58}" dt="2020-04-26T14:08:22.019" v="2666" actId="1076"/>
          <ac:spMkLst>
            <pc:docMk/>
            <pc:sldMk cId="4130030205" sldId="266"/>
            <ac:spMk id="48" creationId="{F2B660E8-D0FC-453D-8AE5-AB9368FB8A09}"/>
          </ac:spMkLst>
        </pc:spChg>
        <pc:spChg chg="del">
          <ac:chgData name="Luca Gambarotto" userId="dd2dba1a-9f84-4809-bd55-23b010d83ef8" providerId="ADAL" clId="{C1E385C9-AB4D-45E4-A87D-C33F86067B58}" dt="2020-04-26T14:14:43.126" v="2670" actId="478"/>
          <ac:spMkLst>
            <pc:docMk/>
            <pc:sldMk cId="4130030205" sldId="266"/>
            <ac:spMk id="51" creationId="{08E54EBE-89EC-4464-A098-EE535C8C841F}"/>
          </ac:spMkLst>
        </pc:spChg>
        <pc:spChg chg="mod">
          <ac:chgData name="Luca Gambarotto" userId="dd2dba1a-9f84-4809-bd55-23b010d83ef8" providerId="ADAL" clId="{C1E385C9-AB4D-45E4-A87D-C33F86067B58}" dt="2020-04-26T14:15:17.380" v="2714" actId="1076"/>
          <ac:spMkLst>
            <pc:docMk/>
            <pc:sldMk cId="4130030205" sldId="266"/>
            <ac:spMk id="55" creationId="{6DDC91EF-58EF-4304-B686-A7EF23A6EF30}"/>
          </ac:spMkLst>
        </pc:spChg>
        <pc:spChg chg="del">
          <ac:chgData name="Luca Gambarotto" userId="dd2dba1a-9f84-4809-bd55-23b010d83ef8" providerId="ADAL" clId="{C1E385C9-AB4D-45E4-A87D-C33F86067B58}" dt="2020-04-26T14:14:41.399" v="2668" actId="478"/>
          <ac:spMkLst>
            <pc:docMk/>
            <pc:sldMk cId="4130030205" sldId="266"/>
            <ac:spMk id="56" creationId="{1A615C1B-F081-4B8C-B326-895911A93B3D}"/>
          </ac:spMkLst>
        </pc:spChg>
        <pc:spChg chg="mod">
          <ac:chgData name="Luca Gambarotto" userId="dd2dba1a-9f84-4809-bd55-23b010d83ef8" providerId="ADAL" clId="{C1E385C9-AB4D-45E4-A87D-C33F86067B58}" dt="2020-04-26T14:17:20.741" v="2902" actId="20577"/>
          <ac:spMkLst>
            <pc:docMk/>
            <pc:sldMk cId="4130030205" sldId="266"/>
            <ac:spMk id="58" creationId="{44EFECC3-4799-43DC-A967-475F87AB7B47}"/>
          </ac:spMkLst>
        </pc:spChg>
        <pc:spChg chg="del">
          <ac:chgData name="Luca Gambarotto" userId="dd2dba1a-9f84-4809-bd55-23b010d83ef8" providerId="ADAL" clId="{C1E385C9-AB4D-45E4-A87D-C33F86067B58}" dt="2020-04-26T14:14:48.364" v="2672" actId="478"/>
          <ac:spMkLst>
            <pc:docMk/>
            <pc:sldMk cId="4130030205" sldId="266"/>
            <ac:spMk id="59" creationId="{FE1B7864-FE8F-4F81-BB3A-5758E006405C}"/>
          </ac:spMkLst>
        </pc:spChg>
        <pc:spChg chg="mod">
          <ac:chgData name="Luca Gambarotto" userId="dd2dba1a-9f84-4809-bd55-23b010d83ef8" providerId="ADAL" clId="{C1E385C9-AB4D-45E4-A87D-C33F86067B58}" dt="2020-04-26T14:05:50.801" v="2476" actId="20577"/>
          <ac:spMkLst>
            <pc:docMk/>
            <pc:sldMk cId="4130030205" sldId="266"/>
            <ac:spMk id="100" creationId="{58A0772B-281F-4BF0-86F7-FDEA8D3BC675}"/>
          </ac:spMkLst>
        </pc:spChg>
        <pc:spChg chg="mod">
          <ac:chgData name="Luca Gambarotto" userId="dd2dba1a-9f84-4809-bd55-23b010d83ef8" providerId="ADAL" clId="{C1E385C9-AB4D-45E4-A87D-C33F86067B58}" dt="2020-04-26T14:05:57.508" v="2485" actId="1076"/>
          <ac:spMkLst>
            <pc:docMk/>
            <pc:sldMk cId="4130030205" sldId="266"/>
            <ac:spMk id="101" creationId="{1B158124-73D9-4520-BC36-2C3BFB3713FA}"/>
          </ac:spMkLst>
        </pc:spChg>
        <pc:cxnChg chg="mod">
          <ac:chgData name="Luca Gambarotto" userId="dd2dba1a-9f84-4809-bd55-23b010d83ef8" providerId="ADAL" clId="{C1E385C9-AB4D-45E4-A87D-C33F86067B58}" dt="2020-04-26T14:08:18.040" v="2665" actId="1038"/>
          <ac:cxnSpMkLst>
            <pc:docMk/>
            <pc:sldMk cId="4130030205" sldId="266"/>
            <ac:cxnSpMk id="12" creationId="{29B991DD-1F3D-4FA6-B4A5-80E63296B634}"/>
          </ac:cxnSpMkLst>
        </pc:cxnChg>
        <pc:cxnChg chg="mod">
          <ac:chgData name="Luca Gambarotto" userId="dd2dba1a-9f84-4809-bd55-23b010d83ef8" providerId="ADAL" clId="{C1E385C9-AB4D-45E4-A87D-C33F86067B58}" dt="2020-04-26T14:15:37.945" v="2747" actId="1035"/>
          <ac:cxnSpMkLst>
            <pc:docMk/>
            <pc:sldMk cId="4130030205" sldId="266"/>
            <ac:cxnSpMk id="14" creationId="{BCC2535F-795B-44EF-91F2-9C7D187FC865}"/>
          </ac:cxnSpMkLst>
        </pc:cxnChg>
        <pc:cxnChg chg="mod">
          <ac:chgData name="Luca Gambarotto" userId="dd2dba1a-9f84-4809-bd55-23b010d83ef8" providerId="ADAL" clId="{C1E385C9-AB4D-45E4-A87D-C33F86067B58}" dt="2020-04-26T14:07:43.328" v="2586" actId="14100"/>
          <ac:cxnSpMkLst>
            <pc:docMk/>
            <pc:sldMk cId="4130030205" sldId="266"/>
            <ac:cxnSpMk id="16" creationId="{A84A73C5-632B-47D7-BCAA-F7BD1454F5D2}"/>
          </ac:cxnSpMkLst>
        </pc:cxnChg>
        <pc:cxnChg chg="del mod">
          <ac:chgData name="Luca Gambarotto" userId="dd2dba1a-9f84-4809-bd55-23b010d83ef8" providerId="ADAL" clId="{C1E385C9-AB4D-45E4-A87D-C33F86067B58}" dt="2020-04-26T14:07:58.971" v="2590" actId="478"/>
          <ac:cxnSpMkLst>
            <pc:docMk/>
            <pc:sldMk cId="4130030205" sldId="266"/>
            <ac:cxnSpMk id="44" creationId="{5003F79C-FE2C-4B5A-ABEC-D977B4FF4ABD}"/>
          </ac:cxnSpMkLst>
        </pc:cxnChg>
        <pc:cxnChg chg="del">
          <ac:chgData name="Luca Gambarotto" userId="dd2dba1a-9f84-4809-bd55-23b010d83ef8" providerId="ADAL" clId="{C1E385C9-AB4D-45E4-A87D-C33F86067B58}" dt="2020-04-26T14:14:42.626" v="2669" actId="478"/>
          <ac:cxnSpMkLst>
            <pc:docMk/>
            <pc:sldMk cId="4130030205" sldId="266"/>
            <ac:cxnSpMk id="49" creationId="{036A50C5-1670-475D-BBB9-39B9F1F42C5F}"/>
          </ac:cxnSpMkLst>
        </pc:cxnChg>
        <pc:cxnChg chg="del">
          <ac:chgData name="Luca Gambarotto" userId="dd2dba1a-9f84-4809-bd55-23b010d83ef8" providerId="ADAL" clId="{C1E385C9-AB4D-45E4-A87D-C33F86067B58}" dt="2020-04-26T14:14:44.051" v="2671" actId="478"/>
          <ac:cxnSpMkLst>
            <pc:docMk/>
            <pc:sldMk cId="4130030205" sldId="266"/>
            <ac:cxnSpMk id="88" creationId="{B04D1869-792A-423D-8CB8-A31D339497A1}"/>
          </ac:cxnSpMkLst>
        </pc:cxnChg>
      </pc:sldChg>
      <pc:sldChg chg="addSp delSp modSp add mod ord">
        <pc:chgData name="Luca Gambarotto" userId="dd2dba1a-9f84-4809-bd55-23b010d83ef8" providerId="ADAL" clId="{C1E385C9-AB4D-45E4-A87D-C33F86067B58}" dt="2020-04-26T14:56:16.503" v="3973" actId="20577"/>
        <pc:sldMkLst>
          <pc:docMk/>
          <pc:sldMk cId="2691790923" sldId="267"/>
        </pc:sldMkLst>
        <pc:spChg chg="mod">
          <ac:chgData name="Luca Gambarotto" userId="dd2dba1a-9f84-4809-bd55-23b010d83ef8" providerId="ADAL" clId="{C1E385C9-AB4D-45E4-A87D-C33F86067B58}" dt="2020-04-26T14:45:53.616" v="3517" actId="1076"/>
          <ac:spMkLst>
            <pc:docMk/>
            <pc:sldMk cId="2691790923" sldId="267"/>
            <ac:spMk id="4" creationId="{89286E0F-C0E7-4BDD-8822-9D55FA9EE900}"/>
          </ac:spMkLst>
        </pc:spChg>
        <pc:spChg chg="mod">
          <ac:chgData name="Luca Gambarotto" userId="dd2dba1a-9f84-4809-bd55-23b010d83ef8" providerId="ADAL" clId="{C1E385C9-AB4D-45E4-A87D-C33F86067B58}" dt="2020-04-26T14:54:48.991" v="3907" actId="14100"/>
          <ac:spMkLst>
            <pc:docMk/>
            <pc:sldMk cId="2691790923" sldId="267"/>
            <ac:spMk id="9" creationId="{EA0C080A-90BA-4E40-A39D-CC08D5EC5442}"/>
          </ac:spMkLst>
        </pc:spChg>
        <pc:spChg chg="mod">
          <ac:chgData name="Luca Gambarotto" userId="dd2dba1a-9f84-4809-bd55-23b010d83ef8" providerId="ADAL" clId="{C1E385C9-AB4D-45E4-A87D-C33F86067B58}" dt="2020-04-26T14:47:19.174" v="3556" actId="14100"/>
          <ac:spMkLst>
            <pc:docMk/>
            <pc:sldMk cId="2691790923" sldId="267"/>
            <ac:spMk id="13" creationId="{BFF05089-E2E6-46BE-ADB1-496E878B9B60}"/>
          </ac:spMkLst>
        </pc:spChg>
        <pc:spChg chg="mod">
          <ac:chgData name="Luca Gambarotto" userId="dd2dba1a-9f84-4809-bd55-23b010d83ef8" providerId="ADAL" clId="{C1E385C9-AB4D-45E4-A87D-C33F86067B58}" dt="2020-04-26T14:46:36.402" v="3551" actId="1038"/>
          <ac:spMkLst>
            <pc:docMk/>
            <pc:sldMk cId="2691790923" sldId="267"/>
            <ac:spMk id="36" creationId="{96F119C4-E600-4D63-A57C-00F26147812C}"/>
          </ac:spMkLst>
        </pc:spChg>
        <pc:spChg chg="del">
          <ac:chgData name="Luca Gambarotto" userId="dd2dba1a-9f84-4809-bd55-23b010d83ef8" providerId="ADAL" clId="{C1E385C9-AB4D-45E4-A87D-C33F86067B58}" dt="2020-04-26T14:37:44.524" v="3120" actId="478"/>
          <ac:spMkLst>
            <pc:docMk/>
            <pc:sldMk cId="2691790923" sldId="267"/>
            <ac:spMk id="39" creationId="{EA1A22B4-E591-4193-AD74-BDEDB96E8E89}"/>
          </ac:spMkLst>
        </pc:spChg>
        <pc:spChg chg="del mod">
          <ac:chgData name="Luca Gambarotto" userId="dd2dba1a-9f84-4809-bd55-23b010d83ef8" providerId="ADAL" clId="{C1E385C9-AB4D-45E4-A87D-C33F86067B58}" dt="2020-04-26T14:45:30.878" v="3506" actId="478"/>
          <ac:spMkLst>
            <pc:docMk/>
            <pc:sldMk cId="2691790923" sldId="267"/>
            <ac:spMk id="41" creationId="{1370E166-F44E-4624-BF96-41AB067A51D0}"/>
          </ac:spMkLst>
        </pc:spChg>
        <pc:spChg chg="del mod">
          <ac:chgData name="Luca Gambarotto" userId="dd2dba1a-9f84-4809-bd55-23b010d83ef8" providerId="ADAL" clId="{C1E385C9-AB4D-45E4-A87D-C33F86067B58}" dt="2020-04-26T14:45:34.989" v="3508" actId="478"/>
          <ac:spMkLst>
            <pc:docMk/>
            <pc:sldMk cId="2691790923" sldId="267"/>
            <ac:spMk id="43" creationId="{23DC342D-58FD-4326-AFA1-51E00B203212}"/>
          </ac:spMkLst>
        </pc:spChg>
        <pc:spChg chg="mod">
          <ac:chgData name="Luca Gambarotto" userId="dd2dba1a-9f84-4809-bd55-23b010d83ef8" providerId="ADAL" clId="{C1E385C9-AB4D-45E4-A87D-C33F86067B58}" dt="2020-04-26T14:45:24.471" v="3504" actId="1037"/>
          <ac:spMkLst>
            <pc:docMk/>
            <pc:sldMk cId="2691790923" sldId="267"/>
            <ac:spMk id="45" creationId="{910FB815-CCCD-4261-8F94-D6DE2C01773B}"/>
          </ac:spMkLst>
        </pc:spChg>
        <pc:spChg chg="mod">
          <ac:chgData name="Luca Gambarotto" userId="dd2dba1a-9f84-4809-bd55-23b010d83ef8" providerId="ADAL" clId="{C1E385C9-AB4D-45E4-A87D-C33F86067B58}" dt="2020-04-26T14:45:24.471" v="3504" actId="1037"/>
          <ac:spMkLst>
            <pc:docMk/>
            <pc:sldMk cId="2691790923" sldId="267"/>
            <ac:spMk id="46" creationId="{6AF02B21-A1F8-4DEA-A4BB-86C5752D2484}"/>
          </ac:spMkLst>
        </pc:spChg>
        <pc:spChg chg="mod">
          <ac:chgData name="Luca Gambarotto" userId="dd2dba1a-9f84-4809-bd55-23b010d83ef8" providerId="ADAL" clId="{C1E385C9-AB4D-45E4-A87D-C33F86067B58}" dt="2020-04-26T14:45:24.471" v="3504" actId="1037"/>
          <ac:spMkLst>
            <pc:docMk/>
            <pc:sldMk cId="2691790923" sldId="267"/>
            <ac:spMk id="47" creationId="{5B3D74AF-3A96-4239-B7CA-020AB84D1443}"/>
          </ac:spMkLst>
        </pc:spChg>
        <pc:spChg chg="mod">
          <ac:chgData name="Luca Gambarotto" userId="dd2dba1a-9f84-4809-bd55-23b010d83ef8" providerId="ADAL" clId="{C1E385C9-AB4D-45E4-A87D-C33F86067B58}" dt="2020-04-26T14:45:24.471" v="3504" actId="1037"/>
          <ac:spMkLst>
            <pc:docMk/>
            <pc:sldMk cId="2691790923" sldId="267"/>
            <ac:spMk id="48" creationId="{F2B660E8-D0FC-453D-8AE5-AB9368FB8A09}"/>
          </ac:spMkLst>
        </pc:spChg>
        <pc:spChg chg="mod">
          <ac:chgData name="Luca Gambarotto" userId="dd2dba1a-9f84-4809-bd55-23b010d83ef8" providerId="ADAL" clId="{C1E385C9-AB4D-45E4-A87D-C33F86067B58}" dt="2020-04-26T14:54:12.139" v="3868" actId="14100"/>
          <ac:spMkLst>
            <pc:docMk/>
            <pc:sldMk cId="2691790923" sldId="267"/>
            <ac:spMk id="51" creationId="{08E54EBE-89EC-4464-A098-EE535C8C841F}"/>
          </ac:spMkLst>
        </pc:spChg>
        <pc:spChg chg="add mod">
          <ac:chgData name="Luca Gambarotto" userId="dd2dba1a-9f84-4809-bd55-23b010d83ef8" providerId="ADAL" clId="{C1E385C9-AB4D-45E4-A87D-C33F86067B58}" dt="2020-04-26T14:53:02.080" v="3839" actId="14100"/>
          <ac:spMkLst>
            <pc:docMk/>
            <pc:sldMk cId="2691790923" sldId="267"/>
            <ac:spMk id="53" creationId="{BD43AF20-6768-4E11-A932-0BB190219F13}"/>
          </ac:spMkLst>
        </pc:spChg>
        <pc:spChg chg="mod">
          <ac:chgData name="Luca Gambarotto" userId="dd2dba1a-9f84-4809-bd55-23b010d83ef8" providerId="ADAL" clId="{C1E385C9-AB4D-45E4-A87D-C33F86067B58}" dt="2020-04-26T14:54:42.087" v="3906" actId="1076"/>
          <ac:spMkLst>
            <pc:docMk/>
            <pc:sldMk cId="2691790923" sldId="267"/>
            <ac:spMk id="54" creationId="{A1E3E0FF-5909-4E6E-90B1-698B725CF88F}"/>
          </ac:spMkLst>
        </pc:spChg>
        <pc:spChg chg="mod">
          <ac:chgData name="Luca Gambarotto" userId="dd2dba1a-9f84-4809-bd55-23b010d83ef8" providerId="ADAL" clId="{C1E385C9-AB4D-45E4-A87D-C33F86067B58}" dt="2020-04-26T14:46:15.704" v="3531" actId="1037"/>
          <ac:spMkLst>
            <pc:docMk/>
            <pc:sldMk cId="2691790923" sldId="267"/>
            <ac:spMk id="55" creationId="{6DDC91EF-58EF-4304-B686-A7EF23A6EF30}"/>
          </ac:spMkLst>
        </pc:spChg>
        <pc:spChg chg="mod">
          <ac:chgData name="Luca Gambarotto" userId="dd2dba1a-9f84-4809-bd55-23b010d83ef8" providerId="ADAL" clId="{C1E385C9-AB4D-45E4-A87D-C33F86067B58}" dt="2020-04-26T14:46:15.704" v="3531" actId="1037"/>
          <ac:spMkLst>
            <pc:docMk/>
            <pc:sldMk cId="2691790923" sldId="267"/>
            <ac:spMk id="56" creationId="{1A615C1B-F081-4B8C-B326-895911A93B3D}"/>
          </ac:spMkLst>
        </pc:spChg>
        <pc:spChg chg="del mod">
          <ac:chgData name="Luca Gambarotto" userId="dd2dba1a-9f84-4809-bd55-23b010d83ef8" providerId="ADAL" clId="{C1E385C9-AB4D-45E4-A87D-C33F86067B58}" dt="2020-04-26T14:45:37.911" v="3512" actId="478"/>
          <ac:spMkLst>
            <pc:docMk/>
            <pc:sldMk cId="2691790923" sldId="267"/>
            <ac:spMk id="58" creationId="{44EFECC3-4799-43DC-A967-475F87AB7B47}"/>
          </ac:spMkLst>
        </pc:spChg>
        <pc:spChg chg="add mod">
          <ac:chgData name="Luca Gambarotto" userId="dd2dba1a-9f84-4809-bd55-23b010d83ef8" providerId="ADAL" clId="{C1E385C9-AB4D-45E4-A87D-C33F86067B58}" dt="2020-04-26T14:46:29.023" v="3545" actId="1076"/>
          <ac:spMkLst>
            <pc:docMk/>
            <pc:sldMk cId="2691790923" sldId="267"/>
            <ac:spMk id="59" creationId="{2190A7D0-86D5-4432-96C7-160854061357}"/>
          </ac:spMkLst>
        </pc:spChg>
        <pc:spChg chg="add del">
          <ac:chgData name="Luca Gambarotto" userId="dd2dba1a-9f84-4809-bd55-23b010d83ef8" providerId="ADAL" clId="{C1E385C9-AB4D-45E4-A87D-C33F86067B58}" dt="2020-04-26T14:47:31.621" v="3560"/>
          <ac:spMkLst>
            <pc:docMk/>
            <pc:sldMk cId="2691790923" sldId="267"/>
            <ac:spMk id="62" creationId="{17C5D88F-A387-493F-9753-FE027EBAEC34}"/>
          </ac:spMkLst>
        </pc:spChg>
        <pc:spChg chg="add del">
          <ac:chgData name="Luca Gambarotto" userId="dd2dba1a-9f84-4809-bd55-23b010d83ef8" providerId="ADAL" clId="{C1E385C9-AB4D-45E4-A87D-C33F86067B58}" dt="2020-04-26T14:47:31.621" v="3560"/>
          <ac:spMkLst>
            <pc:docMk/>
            <pc:sldMk cId="2691790923" sldId="267"/>
            <ac:spMk id="63" creationId="{1B1083DB-98CD-49D7-BC09-445EFB61D837}"/>
          </ac:spMkLst>
        </pc:spChg>
        <pc:spChg chg="add mod">
          <ac:chgData name="Luca Gambarotto" userId="dd2dba1a-9f84-4809-bd55-23b010d83ef8" providerId="ADAL" clId="{C1E385C9-AB4D-45E4-A87D-C33F86067B58}" dt="2020-04-26T14:50:26.776" v="3726" actId="1036"/>
          <ac:spMkLst>
            <pc:docMk/>
            <pc:sldMk cId="2691790923" sldId="267"/>
            <ac:spMk id="66" creationId="{D0518134-AAA9-4368-9C3F-0AE5A1E87539}"/>
          </ac:spMkLst>
        </pc:spChg>
        <pc:spChg chg="add mod">
          <ac:chgData name="Luca Gambarotto" userId="dd2dba1a-9f84-4809-bd55-23b010d83ef8" providerId="ADAL" clId="{C1E385C9-AB4D-45E4-A87D-C33F86067B58}" dt="2020-04-26T14:54:36.291" v="3904" actId="20577"/>
          <ac:spMkLst>
            <pc:docMk/>
            <pc:sldMk cId="2691790923" sldId="267"/>
            <ac:spMk id="67" creationId="{30FC0EC5-D9A5-40B1-9412-BAD3560BBB2C}"/>
          </ac:spMkLst>
        </pc:spChg>
        <pc:spChg chg="add mod">
          <ac:chgData name="Luca Gambarotto" userId="dd2dba1a-9f84-4809-bd55-23b010d83ef8" providerId="ADAL" clId="{C1E385C9-AB4D-45E4-A87D-C33F86067B58}" dt="2020-04-26T14:54:38.326" v="3905" actId="20577"/>
          <ac:spMkLst>
            <pc:docMk/>
            <pc:sldMk cId="2691790923" sldId="267"/>
            <ac:spMk id="69" creationId="{894FFB88-50C4-408D-98B6-912DA1CB0531}"/>
          </ac:spMkLst>
        </pc:spChg>
        <pc:spChg chg="add mod">
          <ac:chgData name="Luca Gambarotto" userId="dd2dba1a-9f84-4809-bd55-23b010d83ef8" providerId="ADAL" clId="{C1E385C9-AB4D-45E4-A87D-C33F86067B58}" dt="2020-04-26T14:56:16.503" v="3973" actId="20577"/>
          <ac:spMkLst>
            <pc:docMk/>
            <pc:sldMk cId="2691790923" sldId="267"/>
            <ac:spMk id="71" creationId="{052E0468-8328-4F70-88AA-3058886B93C5}"/>
          </ac:spMkLst>
        </pc:spChg>
        <pc:spChg chg="mod">
          <ac:chgData name="Luca Gambarotto" userId="dd2dba1a-9f84-4809-bd55-23b010d83ef8" providerId="ADAL" clId="{C1E385C9-AB4D-45E4-A87D-C33F86067B58}" dt="2020-04-26T14:52:58.934" v="3838" actId="207"/>
          <ac:spMkLst>
            <pc:docMk/>
            <pc:sldMk cId="2691790923" sldId="267"/>
            <ac:spMk id="96" creationId="{3A826F26-CC46-4BE2-B595-84AF5E5C1A7E}"/>
          </ac:spMkLst>
        </pc:spChg>
        <pc:spChg chg="mod">
          <ac:chgData name="Luca Gambarotto" userId="dd2dba1a-9f84-4809-bd55-23b010d83ef8" providerId="ADAL" clId="{C1E385C9-AB4D-45E4-A87D-C33F86067B58}" dt="2020-04-26T14:45:24.471" v="3504" actId="1037"/>
          <ac:spMkLst>
            <pc:docMk/>
            <pc:sldMk cId="2691790923" sldId="267"/>
            <ac:spMk id="100" creationId="{58A0772B-281F-4BF0-86F7-FDEA8D3BC675}"/>
          </ac:spMkLst>
        </pc:spChg>
        <pc:spChg chg="mod">
          <ac:chgData name="Luca Gambarotto" userId="dd2dba1a-9f84-4809-bd55-23b010d83ef8" providerId="ADAL" clId="{C1E385C9-AB4D-45E4-A87D-C33F86067B58}" dt="2020-04-26T14:45:24.471" v="3504" actId="1037"/>
          <ac:spMkLst>
            <pc:docMk/>
            <pc:sldMk cId="2691790923" sldId="267"/>
            <ac:spMk id="101" creationId="{1B158124-73D9-4520-BC36-2C3BFB3713FA}"/>
          </ac:spMkLst>
        </pc:spChg>
        <pc:spChg chg="add del mod">
          <ac:chgData name="Luca Gambarotto" userId="dd2dba1a-9f84-4809-bd55-23b010d83ef8" providerId="ADAL" clId="{C1E385C9-AB4D-45E4-A87D-C33F86067B58}" dt="2020-04-26T14:45:24.471" v="3504" actId="1037"/>
          <ac:spMkLst>
            <pc:docMk/>
            <pc:sldMk cId="2691790923" sldId="267"/>
            <ac:spMk id="102" creationId="{2527F7AA-D9FE-4D79-8A41-5624EAE4E02C}"/>
          </ac:spMkLst>
        </pc:spChg>
        <pc:cxnChg chg="mod">
          <ac:chgData name="Luca Gambarotto" userId="dd2dba1a-9f84-4809-bd55-23b010d83ef8" providerId="ADAL" clId="{C1E385C9-AB4D-45E4-A87D-C33F86067B58}" dt="2020-04-26T14:54:54.103" v="3908" actId="14100"/>
          <ac:cxnSpMkLst>
            <pc:docMk/>
            <pc:sldMk cId="2691790923" sldId="267"/>
            <ac:cxnSpMk id="6" creationId="{23B6223E-1702-4CD4-872E-0E0E27EC5D71}"/>
          </ac:cxnSpMkLst>
        </pc:cxnChg>
        <pc:cxnChg chg="mod">
          <ac:chgData name="Luca Gambarotto" userId="dd2dba1a-9f84-4809-bd55-23b010d83ef8" providerId="ADAL" clId="{C1E385C9-AB4D-45E4-A87D-C33F86067B58}" dt="2020-04-26T14:45:24.471" v="3504" actId="1037"/>
          <ac:cxnSpMkLst>
            <pc:docMk/>
            <pc:sldMk cId="2691790923" sldId="267"/>
            <ac:cxnSpMk id="7" creationId="{4B4D004A-3D06-40D4-B42D-4C4AE7D53E94}"/>
          </ac:cxnSpMkLst>
        </pc:cxnChg>
        <pc:cxnChg chg="mod">
          <ac:chgData name="Luca Gambarotto" userId="dd2dba1a-9f84-4809-bd55-23b010d83ef8" providerId="ADAL" clId="{C1E385C9-AB4D-45E4-A87D-C33F86067B58}" dt="2020-04-26T14:53:24.936" v="3844" actId="14100"/>
          <ac:cxnSpMkLst>
            <pc:docMk/>
            <pc:sldMk cId="2691790923" sldId="267"/>
            <ac:cxnSpMk id="12" creationId="{29B991DD-1F3D-4FA6-B4A5-80E63296B634}"/>
          </ac:cxnSpMkLst>
        </pc:cxnChg>
        <pc:cxnChg chg="mod">
          <ac:chgData name="Luca Gambarotto" userId="dd2dba1a-9f84-4809-bd55-23b010d83ef8" providerId="ADAL" clId="{C1E385C9-AB4D-45E4-A87D-C33F86067B58}" dt="2020-04-26T14:45:24.471" v="3504" actId="1037"/>
          <ac:cxnSpMkLst>
            <pc:docMk/>
            <pc:sldMk cId="2691790923" sldId="267"/>
            <ac:cxnSpMk id="14" creationId="{BCC2535F-795B-44EF-91F2-9C7D187FC865}"/>
          </ac:cxnSpMkLst>
        </pc:cxnChg>
        <pc:cxnChg chg="mod">
          <ac:chgData name="Luca Gambarotto" userId="dd2dba1a-9f84-4809-bd55-23b010d83ef8" providerId="ADAL" clId="{C1E385C9-AB4D-45E4-A87D-C33F86067B58}" dt="2020-04-26T14:45:24.471" v="3504" actId="1037"/>
          <ac:cxnSpMkLst>
            <pc:docMk/>
            <pc:sldMk cId="2691790923" sldId="267"/>
            <ac:cxnSpMk id="16" creationId="{A84A73C5-632B-47D7-BCAA-F7BD1454F5D2}"/>
          </ac:cxnSpMkLst>
        </pc:cxnChg>
        <pc:cxnChg chg="del mod">
          <ac:chgData name="Luca Gambarotto" userId="dd2dba1a-9f84-4809-bd55-23b010d83ef8" providerId="ADAL" clId="{C1E385C9-AB4D-45E4-A87D-C33F86067B58}" dt="2020-04-26T14:45:28.553" v="3505" actId="478"/>
          <ac:cxnSpMkLst>
            <pc:docMk/>
            <pc:sldMk cId="2691790923" sldId="267"/>
            <ac:cxnSpMk id="40" creationId="{DE7CBFD0-F8EF-4A34-983D-8DB936FF8399}"/>
          </ac:cxnSpMkLst>
        </pc:cxnChg>
        <pc:cxnChg chg="del mod">
          <ac:chgData name="Luca Gambarotto" userId="dd2dba1a-9f84-4809-bd55-23b010d83ef8" providerId="ADAL" clId="{C1E385C9-AB4D-45E4-A87D-C33F86067B58}" dt="2020-04-26T14:45:35.521" v="3509" actId="478"/>
          <ac:cxnSpMkLst>
            <pc:docMk/>
            <pc:sldMk cId="2691790923" sldId="267"/>
            <ac:cxnSpMk id="42" creationId="{136A4CE2-413B-4A4A-B234-6823FDE294A7}"/>
          </ac:cxnSpMkLst>
        </pc:cxnChg>
        <pc:cxnChg chg="mod">
          <ac:chgData name="Luca Gambarotto" userId="dd2dba1a-9f84-4809-bd55-23b010d83ef8" providerId="ADAL" clId="{C1E385C9-AB4D-45E4-A87D-C33F86067B58}" dt="2020-04-26T14:47:31.186" v="3559" actId="1076"/>
          <ac:cxnSpMkLst>
            <pc:docMk/>
            <pc:sldMk cId="2691790923" sldId="267"/>
            <ac:cxnSpMk id="44" creationId="{5003F79C-FE2C-4B5A-ABEC-D977B4FF4ABD}"/>
          </ac:cxnSpMkLst>
        </pc:cxnChg>
        <pc:cxnChg chg="mod">
          <ac:chgData name="Luca Gambarotto" userId="dd2dba1a-9f84-4809-bd55-23b010d83ef8" providerId="ADAL" clId="{C1E385C9-AB4D-45E4-A87D-C33F86067B58}" dt="2020-04-26T14:53:32.599" v="3846" actId="14100"/>
          <ac:cxnSpMkLst>
            <pc:docMk/>
            <pc:sldMk cId="2691790923" sldId="267"/>
            <ac:cxnSpMk id="49" creationId="{036A50C5-1670-475D-BBB9-39B9F1F42C5F}"/>
          </ac:cxnSpMkLst>
        </pc:cxnChg>
        <pc:cxnChg chg="mod">
          <ac:chgData name="Luca Gambarotto" userId="dd2dba1a-9f84-4809-bd55-23b010d83ef8" providerId="ADAL" clId="{C1E385C9-AB4D-45E4-A87D-C33F86067B58}" dt="2020-04-26T14:53:37.056" v="3847" actId="14100"/>
          <ac:cxnSpMkLst>
            <pc:docMk/>
            <pc:sldMk cId="2691790923" sldId="267"/>
            <ac:cxnSpMk id="50" creationId="{54CFA955-3324-4BD8-A91F-A7E1F2198053}"/>
          </ac:cxnSpMkLst>
        </pc:cxnChg>
        <pc:cxnChg chg="add mod">
          <ac:chgData name="Luca Gambarotto" userId="dd2dba1a-9f84-4809-bd55-23b010d83ef8" providerId="ADAL" clId="{C1E385C9-AB4D-45E4-A87D-C33F86067B58}" dt="2020-04-26T14:53:29.020" v="3845" actId="14100"/>
          <ac:cxnSpMkLst>
            <pc:docMk/>
            <pc:sldMk cId="2691790923" sldId="267"/>
            <ac:cxnSpMk id="52" creationId="{E037F863-4843-4C53-824C-5F84C4872594}"/>
          </ac:cxnSpMkLst>
        </pc:cxnChg>
        <pc:cxnChg chg="del mod">
          <ac:chgData name="Luca Gambarotto" userId="dd2dba1a-9f84-4809-bd55-23b010d83ef8" providerId="ADAL" clId="{C1E385C9-AB4D-45E4-A87D-C33F86067B58}" dt="2020-04-26T14:45:34.312" v="3507" actId="478"/>
          <ac:cxnSpMkLst>
            <pc:docMk/>
            <pc:sldMk cId="2691790923" sldId="267"/>
            <ac:cxnSpMk id="57" creationId="{C11DAC6C-DF04-456A-A55A-4543AFE402F3}"/>
          </ac:cxnSpMkLst>
        </pc:cxnChg>
        <pc:cxnChg chg="add del">
          <ac:chgData name="Luca Gambarotto" userId="dd2dba1a-9f84-4809-bd55-23b010d83ef8" providerId="ADAL" clId="{C1E385C9-AB4D-45E4-A87D-C33F86067B58}" dt="2020-04-26T14:47:31.621" v="3560"/>
          <ac:cxnSpMkLst>
            <pc:docMk/>
            <pc:sldMk cId="2691790923" sldId="267"/>
            <ac:cxnSpMk id="60" creationId="{042C911A-9E4C-4052-B0F1-6C708C825238}"/>
          </ac:cxnSpMkLst>
        </pc:cxnChg>
        <pc:cxnChg chg="add del">
          <ac:chgData name="Luca Gambarotto" userId="dd2dba1a-9f84-4809-bd55-23b010d83ef8" providerId="ADAL" clId="{C1E385C9-AB4D-45E4-A87D-C33F86067B58}" dt="2020-04-26T14:47:31.621" v="3560"/>
          <ac:cxnSpMkLst>
            <pc:docMk/>
            <pc:sldMk cId="2691790923" sldId="267"/>
            <ac:cxnSpMk id="61" creationId="{53AB6B7A-0EA4-49C1-B348-4B079D5EAC34}"/>
          </ac:cxnSpMkLst>
        </pc:cxnChg>
        <pc:cxnChg chg="add mod">
          <ac:chgData name="Luca Gambarotto" userId="dd2dba1a-9f84-4809-bd55-23b010d83ef8" providerId="ADAL" clId="{C1E385C9-AB4D-45E4-A87D-C33F86067B58}" dt="2020-04-26T14:50:26.776" v="3726" actId="1036"/>
          <ac:cxnSpMkLst>
            <pc:docMk/>
            <pc:sldMk cId="2691790923" sldId="267"/>
            <ac:cxnSpMk id="64" creationId="{9022B4EB-56F7-471F-A9C4-E8859139AAF5}"/>
          </ac:cxnSpMkLst>
        </pc:cxnChg>
        <pc:cxnChg chg="add mod">
          <ac:chgData name="Luca Gambarotto" userId="dd2dba1a-9f84-4809-bd55-23b010d83ef8" providerId="ADAL" clId="{C1E385C9-AB4D-45E4-A87D-C33F86067B58}" dt="2020-04-26T14:48:35.124" v="3635" actId="1036"/>
          <ac:cxnSpMkLst>
            <pc:docMk/>
            <pc:sldMk cId="2691790923" sldId="267"/>
            <ac:cxnSpMk id="65" creationId="{D807B103-D147-452C-8D7D-23E9F24291B9}"/>
          </ac:cxnSpMkLst>
        </pc:cxnChg>
        <pc:cxnChg chg="add mod">
          <ac:chgData name="Luca Gambarotto" userId="dd2dba1a-9f84-4809-bd55-23b010d83ef8" providerId="ADAL" clId="{C1E385C9-AB4D-45E4-A87D-C33F86067B58}" dt="2020-04-26T14:54:04.952" v="3851" actId="14100"/>
          <ac:cxnSpMkLst>
            <pc:docMk/>
            <pc:sldMk cId="2691790923" sldId="267"/>
            <ac:cxnSpMk id="68" creationId="{7A44AA0B-7460-40B2-9EC5-6CEBE227C5F7}"/>
          </ac:cxnSpMkLst>
        </pc:cxnChg>
        <pc:cxnChg chg="add mod">
          <ac:chgData name="Luca Gambarotto" userId="dd2dba1a-9f84-4809-bd55-23b010d83ef8" providerId="ADAL" clId="{C1E385C9-AB4D-45E4-A87D-C33F86067B58}" dt="2020-04-26T14:55:17.936" v="3934" actId="1035"/>
          <ac:cxnSpMkLst>
            <pc:docMk/>
            <pc:sldMk cId="2691790923" sldId="267"/>
            <ac:cxnSpMk id="70" creationId="{C9180604-11B2-4C98-BFE4-4151E0CC4A02}"/>
          </ac:cxnSpMkLst>
        </pc:cxnChg>
        <pc:cxnChg chg="mod">
          <ac:chgData name="Luca Gambarotto" userId="dd2dba1a-9f84-4809-bd55-23b010d83ef8" providerId="ADAL" clId="{C1E385C9-AB4D-45E4-A87D-C33F86067B58}" dt="2020-04-26T14:52:56.417" v="3837" actId="208"/>
          <ac:cxnSpMkLst>
            <pc:docMk/>
            <pc:sldMk cId="2691790923" sldId="267"/>
            <ac:cxnSpMk id="88" creationId="{B04D1869-792A-423D-8CB8-A31D339497A1}"/>
          </ac:cxnSpMkLst>
        </pc:cxnChg>
      </pc:sldChg>
      <pc:sldChg chg="modSp add del mod">
        <pc:chgData name="Luca Gambarotto" userId="dd2dba1a-9f84-4809-bd55-23b010d83ef8" providerId="ADAL" clId="{C1E385C9-AB4D-45E4-A87D-C33F86067B58}" dt="2020-04-26T15:05:52.674" v="3997" actId="2696"/>
        <pc:sldMkLst>
          <pc:docMk/>
          <pc:sldMk cId="773730149" sldId="268"/>
        </pc:sldMkLst>
        <pc:spChg chg="mod">
          <ac:chgData name="Luca Gambarotto" userId="dd2dba1a-9f84-4809-bd55-23b010d83ef8" providerId="ADAL" clId="{C1E385C9-AB4D-45E4-A87D-C33F86067B58}" dt="2020-04-26T15:03:55.849" v="3993" actId="20577"/>
          <ac:spMkLst>
            <pc:docMk/>
            <pc:sldMk cId="773730149" sldId="268"/>
            <ac:spMk id="4" creationId="{89286E0F-C0E7-4BDD-8822-9D55FA9EE900}"/>
          </ac:spMkLst>
        </pc:spChg>
      </pc:sldChg>
      <pc:sldChg chg="addSp delSp modSp add mod ord">
        <pc:chgData name="Luca Gambarotto" userId="dd2dba1a-9f84-4809-bd55-23b010d83ef8" providerId="ADAL" clId="{C1E385C9-AB4D-45E4-A87D-C33F86067B58}" dt="2020-05-01T16:00:43.658" v="7426" actId="20577"/>
        <pc:sldMkLst>
          <pc:docMk/>
          <pc:sldMk cId="844506941" sldId="269"/>
        </pc:sldMkLst>
        <pc:spChg chg="add del mod">
          <ac:chgData name="Luca Gambarotto" userId="dd2dba1a-9f84-4809-bd55-23b010d83ef8" providerId="ADAL" clId="{C1E385C9-AB4D-45E4-A87D-C33F86067B58}" dt="2020-04-26T15:18:19.470" v="4651"/>
          <ac:spMkLst>
            <pc:docMk/>
            <pc:sldMk cId="844506941" sldId="269"/>
            <ac:spMk id="2" creationId="{F0D89F48-C5F6-4602-B881-EAAE6BFBAB95}"/>
          </ac:spMkLst>
        </pc:spChg>
        <pc:spChg chg="add del mod">
          <ac:chgData name="Luca Gambarotto" userId="dd2dba1a-9f84-4809-bd55-23b010d83ef8" providerId="ADAL" clId="{C1E385C9-AB4D-45E4-A87D-C33F86067B58}" dt="2020-04-26T15:18:43.336" v="4660" actId="478"/>
          <ac:spMkLst>
            <pc:docMk/>
            <pc:sldMk cId="844506941" sldId="269"/>
            <ac:spMk id="3" creationId="{E1B764C0-A328-45BA-A73C-4A053C48D3C6}"/>
          </ac:spMkLst>
        </pc:spChg>
        <pc:spChg chg="mod">
          <ac:chgData name="Luca Gambarotto" userId="dd2dba1a-9f84-4809-bd55-23b010d83ef8" providerId="ADAL" clId="{C1E385C9-AB4D-45E4-A87D-C33F86067B58}" dt="2020-04-26T15:06:27.341" v="4078" actId="20577"/>
          <ac:spMkLst>
            <pc:docMk/>
            <pc:sldMk cId="844506941" sldId="269"/>
            <ac:spMk id="4" creationId="{89286E0F-C0E7-4BDD-8822-9D55FA9EE900}"/>
          </ac:spMkLst>
        </pc:spChg>
        <pc:spChg chg="add del mod">
          <ac:chgData name="Luca Gambarotto" userId="dd2dba1a-9f84-4809-bd55-23b010d83ef8" providerId="ADAL" clId="{C1E385C9-AB4D-45E4-A87D-C33F86067B58}" dt="2020-04-26T15:18:47.640" v="4663" actId="478"/>
          <ac:spMkLst>
            <pc:docMk/>
            <pc:sldMk cId="844506941" sldId="269"/>
            <ac:spMk id="5" creationId="{B6BE6013-1759-4ED7-8DD5-646092BC864C}"/>
          </ac:spMkLst>
        </pc:spChg>
        <pc:spChg chg="add mod">
          <ac:chgData name="Luca Gambarotto" userId="dd2dba1a-9f84-4809-bd55-23b010d83ef8" providerId="ADAL" clId="{C1E385C9-AB4D-45E4-A87D-C33F86067B58}" dt="2020-04-26T15:22:34.402" v="4820" actId="1035"/>
          <ac:spMkLst>
            <pc:docMk/>
            <pc:sldMk cId="844506941" sldId="269"/>
            <ac:spMk id="8" creationId="{EBD8EFD8-9339-4F10-8DD1-137D196046D3}"/>
          </ac:spMkLst>
        </pc:spChg>
        <pc:spChg chg="mod">
          <ac:chgData name="Luca Gambarotto" userId="dd2dba1a-9f84-4809-bd55-23b010d83ef8" providerId="ADAL" clId="{C1E385C9-AB4D-45E4-A87D-C33F86067B58}" dt="2020-04-26T15:21:33.888" v="4780" actId="14100"/>
          <ac:spMkLst>
            <pc:docMk/>
            <pc:sldMk cId="844506941" sldId="269"/>
            <ac:spMk id="9" creationId="{EA0C080A-90BA-4E40-A39D-CC08D5EC5442}"/>
          </ac:spMkLst>
        </pc:spChg>
        <pc:spChg chg="mod">
          <ac:chgData name="Luca Gambarotto" userId="dd2dba1a-9f84-4809-bd55-23b010d83ef8" providerId="ADAL" clId="{C1E385C9-AB4D-45E4-A87D-C33F86067B58}" dt="2020-04-26T15:21:24.789" v="4779" actId="1076"/>
          <ac:spMkLst>
            <pc:docMk/>
            <pc:sldMk cId="844506941" sldId="269"/>
            <ac:spMk id="13" creationId="{BFF05089-E2E6-46BE-ADB1-496E878B9B60}"/>
          </ac:spMkLst>
        </pc:spChg>
        <pc:spChg chg="mod">
          <ac:chgData name="Luca Gambarotto" userId="dd2dba1a-9f84-4809-bd55-23b010d83ef8" providerId="ADAL" clId="{C1E385C9-AB4D-45E4-A87D-C33F86067B58}" dt="2020-05-01T16:00:43.658" v="7426" actId="20577"/>
          <ac:spMkLst>
            <pc:docMk/>
            <pc:sldMk cId="844506941" sldId="269"/>
            <ac:spMk id="36" creationId="{96F119C4-E600-4D63-A57C-00F26147812C}"/>
          </ac:spMkLst>
        </pc:spChg>
        <pc:spChg chg="add mod">
          <ac:chgData name="Luca Gambarotto" userId="dd2dba1a-9f84-4809-bd55-23b010d83ef8" providerId="ADAL" clId="{C1E385C9-AB4D-45E4-A87D-C33F86067B58}" dt="2020-04-26T15:22:34.402" v="4820" actId="1035"/>
          <ac:spMkLst>
            <pc:docMk/>
            <pc:sldMk cId="844506941" sldId="269"/>
            <ac:spMk id="39" creationId="{0F5230D9-7FAF-45C2-895F-4466520647C3}"/>
          </ac:spMkLst>
        </pc:spChg>
        <pc:spChg chg="add del mod">
          <ac:chgData name="Luca Gambarotto" userId="dd2dba1a-9f84-4809-bd55-23b010d83ef8" providerId="ADAL" clId="{C1E385C9-AB4D-45E4-A87D-C33F86067B58}" dt="2020-04-26T15:17:32.858" v="4624"/>
          <ac:spMkLst>
            <pc:docMk/>
            <pc:sldMk cId="844506941" sldId="269"/>
            <ac:spMk id="43" creationId="{4F7A83CD-14C5-4D89-AF08-00D6693E9B0F}"/>
          </ac:spMkLst>
        </pc:spChg>
        <pc:spChg chg="mod">
          <ac:chgData name="Luca Gambarotto" userId="dd2dba1a-9f84-4809-bd55-23b010d83ef8" providerId="ADAL" clId="{C1E385C9-AB4D-45E4-A87D-C33F86067B58}" dt="2020-04-26T15:21:24.789" v="4779" actId="1076"/>
          <ac:spMkLst>
            <pc:docMk/>
            <pc:sldMk cId="844506941" sldId="269"/>
            <ac:spMk id="45" creationId="{910FB815-CCCD-4261-8F94-D6DE2C01773B}"/>
          </ac:spMkLst>
        </pc:spChg>
        <pc:spChg chg="mod">
          <ac:chgData name="Luca Gambarotto" userId="dd2dba1a-9f84-4809-bd55-23b010d83ef8" providerId="ADAL" clId="{C1E385C9-AB4D-45E4-A87D-C33F86067B58}" dt="2020-04-26T15:21:24.789" v="4779" actId="1076"/>
          <ac:spMkLst>
            <pc:docMk/>
            <pc:sldMk cId="844506941" sldId="269"/>
            <ac:spMk id="46" creationId="{6AF02B21-A1F8-4DEA-A4BB-86C5752D2484}"/>
          </ac:spMkLst>
        </pc:spChg>
        <pc:spChg chg="mod">
          <ac:chgData name="Luca Gambarotto" userId="dd2dba1a-9f84-4809-bd55-23b010d83ef8" providerId="ADAL" clId="{C1E385C9-AB4D-45E4-A87D-C33F86067B58}" dt="2020-04-26T15:21:24.789" v="4779" actId="1076"/>
          <ac:spMkLst>
            <pc:docMk/>
            <pc:sldMk cId="844506941" sldId="269"/>
            <ac:spMk id="47" creationId="{5B3D74AF-3A96-4239-B7CA-020AB84D1443}"/>
          </ac:spMkLst>
        </pc:spChg>
        <pc:spChg chg="mod">
          <ac:chgData name="Luca Gambarotto" userId="dd2dba1a-9f84-4809-bd55-23b010d83ef8" providerId="ADAL" clId="{C1E385C9-AB4D-45E4-A87D-C33F86067B58}" dt="2020-04-26T15:21:24.789" v="4779" actId="1076"/>
          <ac:spMkLst>
            <pc:docMk/>
            <pc:sldMk cId="844506941" sldId="269"/>
            <ac:spMk id="48" creationId="{F2B660E8-D0FC-453D-8AE5-AB9368FB8A09}"/>
          </ac:spMkLst>
        </pc:spChg>
        <pc:spChg chg="add mod">
          <ac:chgData name="Luca Gambarotto" userId="dd2dba1a-9f84-4809-bd55-23b010d83ef8" providerId="ADAL" clId="{C1E385C9-AB4D-45E4-A87D-C33F86067B58}" dt="2020-04-26T15:22:34.402" v="4820" actId="1035"/>
          <ac:spMkLst>
            <pc:docMk/>
            <pc:sldMk cId="844506941" sldId="269"/>
            <ac:spMk id="50" creationId="{EF81140D-EC54-4704-8971-34A2CB582265}"/>
          </ac:spMkLst>
        </pc:spChg>
        <pc:spChg chg="mod">
          <ac:chgData name="Luca Gambarotto" userId="dd2dba1a-9f84-4809-bd55-23b010d83ef8" providerId="ADAL" clId="{C1E385C9-AB4D-45E4-A87D-C33F86067B58}" dt="2020-04-26T15:23:45.815" v="4905" actId="208"/>
          <ac:spMkLst>
            <pc:docMk/>
            <pc:sldMk cId="844506941" sldId="269"/>
            <ac:spMk id="51" creationId="{08E54EBE-89EC-4464-A098-EE535C8C841F}"/>
          </ac:spMkLst>
        </pc:spChg>
        <pc:spChg chg="mod">
          <ac:chgData name="Luca Gambarotto" userId="dd2dba1a-9f84-4809-bd55-23b010d83ef8" providerId="ADAL" clId="{C1E385C9-AB4D-45E4-A87D-C33F86067B58}" dt="2020-04-26T15:23:45.815" v="4905" actId="208"/>
          <ac:spMkLst>
            <pc:docMk/>
            <pc:sldMk cId="844506941" sldId="269"/>
            <ac:spMk id="53" creationId="{6BC50A41-670C-49F8-8484-2FCACF0A8181}"/>
          </ac:spMkLst>
        </pc:spChg>
        <pc:spChg chg="add mod">
          <ac:chgData name="Luca Gambarotto" userId="dd2dba1a-9f84-4809-bd55-23b010d83ef8" providerId="ADAL" clId="{C1E385C9-AB4D-45E4-A87D-C33F86067B58}" dt="2020-04-26T15:23:07.185" v="4870" actId="1035"/>
          <ac:spMkLst>
            <pc:docMk/>
            <pc:sldMk cId="844506941" sldId="269"/>
            <ac:spMk id="55" creationId="{64399EFF-22EF-4742-8DB2-D892FD85EBA2}"/>
          </ac:spMkLst>
        </pc:spChg>
        <pc:spChg chg="mod">
          <ac:chgData name="Luca Gambarotto" userId="dd2dba1a-9f84-4809-bd55-23b010d83ef8" providerId="ADAL" clId="{C1E385C9-AB4D-45E4-A87D-C33F86067B58}" dt="2020-04-26T15:21:24.789" v="4779" actId="1076"/>
          <ac:spMkLst>
            <pc:docMk/>
            <pc:sldMk cId="844506941" sldId="269"/>
            <ac:spMk id="56" creationId="{1A615C1B-F081-4B8C-B326-895911A93B3D}"/>
          </ac:spMkLst>
        </pc:spChg>
        <pc:spChg chg="mod">
          <ac:chgData name="Luca Gambarotto" userId="dd2dba1a-9f84-4809-bd55-23b010d83ef8" providerId="ADAL" clId="{C1E385C9-AB4D-45E4-A87D-C33F86067B58}" dt="2020-04-26T15:21:24.789" v="4779" actId="1076"/>
          <ac:spMkLst>
            <pc:docMk/>
            <pc:sldMk cId="844506941" sldId="269"/>
            <ac:spMk id="61" creationId="{6CCD0D4D-AB06-402B-9A38-CAD260CC83E8}"/>
          </ac:spMkLst>
        </pc:spChg>
        <pc:spChg chg="mod">
          <ac:chgData name="Luca Gambarotto" userId="dd2dba1a-9f84-4809-bd55-23b010d83ef8" providerId="ADAL" clId="{C1E385C9-AB4D-45E4-A87D-C33F86067B58}" dt="2020-04-26T15:21:43.644" v="4782" actId="14100"/>
          <ac:spMkLst>
            <pc:docMk/>
            <pc:sldMk cId="844506941" sldId="269"/>
            <ac:spMk id="77" creationId="{CA20082D-7EAC-471F-876C-297E5D957A63}"/>
          </ac:spMkLst>
        </pc:spChg>
        <pc:spChg chg="del">
          <ac:chgData name="Luca Gambarotto" userId="dd2dba1a-9f84-4809-bd55-23b010d83ef8" providerId="ADAL" clId="{C1E385C9-AB4D-45E4-A87D-C33F86067B58}" dt="2020-04-26T15:20:26.865" v="4738" actId="478"/>
          <ac:spMkLst>
            <pc:docMk/>
            <pc:sldMk cId="844506941" sldId="269"/>
            <ac:spMk id="79" creationId="{61845F95-A7D5-4AD1-8889-627581D36BF3}"/>
          </ac:spMkLst>
        </pc:spChg>
        <pc:spChg chg="mod">
          <ac:chgData name="Luca Gambarotto" userId="dd2dba1a-9f84-4809-bd55-23b010d83ef8" providerId="ADAL" clId="{C1E385C9-AB4D-45E4-A87D-C33F86067B58}" dt="2020-04-26T15:21:24.789" v="4779" actId="1076"/>
          <ac:spMkLst>
            <pc:docMk/>
            <pc:sldMk cId="844506941" sldId="269"/>
            <ac:spMk id="82" creationId="{E9FC5D4B-C135-40C5-BA6F-F8BB678D5329}"/>
          </ac:spMkLst>
        </pc:spChg>
        <pc:spChg chg="del">
          <ac:chgData name="Luca Gambarotto" userId="dd2dba1a-9f84-4809-bd55-23b010d83ef8" providerId="ADAL" clId="{C1E385C9-AB4D-45E4-A87D-C33F86067B58}" dt="2020-04-26T15:20:26.865" v="4738" actId="478"/>
          <ac:spMkLst>
            <pc:docMk/>
            <pc:sldMk cId="844506941" sldId="269"/>
            <ac:spMk id="87" creationId="{3966B54F-DDE1-4AE2-9A4D-2FF3EDA51814}"/>
          </ac:spMkLst>
        </pc:spChg>
        <pc:spChg chg="mod">
          <ac:chgData name="Luca Gambarotto" userId="dd2dba1a-9f84-4809-bd55-23b010d83ef8" providerId="ADAL" clId="{C1E385C9-AB4D-45E4-A87D-C33F86067B58}" dt="2020-04-26T15:23:53.937" v="4906" actId="207"/>
          <ac:spMkLst>
            <pc:docMk/>
            <pc:sldMk cId="844506941" sldId="269"/>
            <ac:spMk id="96" creationId="{3A826F26-CC46-4BE2-B595-84AF5E5C1A7E}"/>
          </ac:spMkLst>
        </pc:spChg>
        <pc:spChg chg="mod">
          <ac:chgData name="Luca Gambarotto" userId="dd2dba1a-9f84-4809-bd55-23b010d83ef8" providerId="ADAL" clId="{C1E385C9-AB4D-45E4-A87D-C33F86067B58}" dt="2020-04-26T15:23:56.924" v="4907" actId="207"/>
          <ac:spMkLst>
            <pc:docMk/>
            <pc:sldMk cId="844506941" sldId="269"/>
            <ac:spMk id="97" creationId="{7D0CAE3D-92E3-479F-BCD4-FB0B1AA8C79D}"/>
          </ac:spMkLst>
        </pc:spChg>
        <pc:spChg chg="del">
          <ac:chgData name="Luca Gambarotto" userId="dd2dba1a-9f84-4809-bd55-23b010d83ef8" providerId="ADAL" clId="{C1E385C9-AB4D-45E4-A87D-C33F86067B58}" dt="2020-04-26T15:16:29.969" v="4566" actId="478"/>
          <ac:spMkLst>
            <pc:docMk/>
            <pc:sldMk cId="844506941" sldId="269"/>
            <ac:spMk id="98" creationId="{0CDA7170-D488-45B9-AE7E-60571B616766}"/>
          </ac:spMkLst>
        </pc:spChg>
        <pc:spChg chg="del">
          <ac:chgData name="Luca Gambarotto" userId="dd2dba1a-9f84-4809-bd55-23b010d83ef8" providerId="ADAL" clId="{C1E385C9-AB4D-45E4-A87D-C33F86067B58}" dt="2020-04-26T15:16:32.831" v="4568" actId="478"/>
          <ac:spMkLst>
            <pc:docMk/>
            <pc:sldMk cId="844506941" sldId="269"/>
            <ac:spMk id="99" creationId="{C1F1283A-2B2D-4708-BB50-7E5486AE7634}"/>
          </ac:spMkLst>
        </pc:spChg>
        <pc:spChg chg="mod">
          <ac:chgData name="Luca Gambarotto" userId="dd2dba1a-9f84-4809-bd55-23b010d83ef8" providerId="ADAL" clId="{C1E385C9-AB4D-45E4-A87D-C33F86067B58}" dt="2020-04-26T15:21:24.789" v="4779" actId="1076"/>
          <ac:spMkLst>
            <pc:docMk/>
            <pc:sldMk cId="844506941" sldId="269"/>
            <ac:spMk id="100" creationId="{58A0772B-281F-4BF0-86F7-FDEA8D3BC675}"/>
          </ac:spMkLst>
        </pc:spChg>
        <pc:spChg chg="mod">
          <ac:chgData name="Luca Gambarotto" userId="dd2dba1a-9f84-4809-bd55-23b010d83ef8" providerId="ADAL" clId="{C1E385C9-AB4D-45E4-A87D-C33F86067B58}" dt="2020-04-26T15:21:24.789" v="4779" actId="1076"/>
          <ac:spMkLst>
            <pc:docMk/>
            <pc:sldMk cId="844506941" sldId="269"/>
            <ac:spMk id="101" creationId="{1B158124-73D9-4520-BC36-2C3BFB3713FA}"/>
          </ac:spMkLst>
        </pc:spChg>
        <pc:spChg chg="mod">
          <ac:chgData name="Luca Gambarotto" userId="dd2dba1a-9f84-4809-bd55-23b010d83ef8" providerId="ADAL" clId="{C1E385C9-AB4D-45E4-A87D-C33F86067B58}" dt="2020-04-26T15:21:24.789" v="4779" actId="1076"/>
          <ac:spMkLst>
            <pc:docMk/>
            <pc:sldMk cId="844506941" sldId="269"/>
            <ac:spMk id="102" creationId="{2527F7AA-D9FE-4D79-8A41-5624EAE4E02C}"/>
          </ac:spMkLst>
        </pc:spChg>
        <pc:cxnChg chg="mod">
          <ac:chgData name="Luca Gambarotto" userId="dd2dba1a-9f84-4809-bd55-23b010d83ef8" providerId="ADAL" clId="{C1E385C9-AB4D-45E4-A87D-C33F86067B58}" dt="2020-04-26T15:21:24.789" v="4779" actId="1076"/>
          <ac:cxnSpMkLst>
            <pc:docMk/>
            <pc:sldMk cId="844506941" sldId="269"/>
            <ac:cxnSpMk id="6" creationId="{23B6223E-1702-4CD4-872E-0E0E27EC5D71}"/>
          </ac:cxnSpMkLst>
        </pc:cxnChg>
        <pc:cxnChg chg="mod">
          <ac:chgData name="Luca Gambarotto" userId="dd2dba1a-9f84-4809-bd55-23b010d83ef8" providerId="ADAL" clId="{C1E385C9-AB4D-45E4-A87D-C33F86067B58}" dt="2020-04-26T15:21:24.789" v="4779" actId="1076"/>
          <ac:cxnSpMkLst>
            <pc:docMk/>
            <pc:sldMk cId="844506941" sldId="269"/>
            <ac:cxnSpMk id="7" creationId="{4B4D004A-3D06-40D4-B42D-4C4AE7D53E94}"/>
          </ac:cxnSpMkLst>
        </pc:cxnChg>
        <pc:cxnChg chg="mod">
          <ac:chgData name="Luca Gambarotto" userId="dd2dba1a-9f84-4809-bd55-23b010d83ef8" providerId="ADAL" clId="{C1E385C9-AB4D-45E4-A87D-C33F86067B58}" dt="2020-04-26T15:21:24.789" v="4779" actId="1076"/>
          <ac:cxnSpMkLst>
            <pc:docMk/>
            <pc:sldMk cId="844506941" sldId="269"/>
            <ac:cxnSpMk id="12" creationId="{29B991DD-1F3D-4FA6-B4A5-80E63296B634}"/>
          </ac:cxnSpMkLst>
        </pc:cxnChg>
        <pc:cxnChg chg="mod">
          <ac:chgData name="Luca Gambarotto" userId="dd2dba1a-9f84-4809-bd55-23b010d83ef8" providerId="ADAL" clId="{C1E385C9-AB4D-45E4-A87D-C33F86067B58}" dt="2020-04-26T15:21:24.789" v="4779" actId="1076"/>
          <ac:cxnSpMkLst>
            <pc:docMk/>
            <pc:sldMk cId="844506941" sldId="269"/>
            <ac:cxnSpMk id="14" creationId="{BCC2535F-795B-44EF-91F2-9C7D187FC865}"/>
          </ac:cxnSpMkLst>
        </pc:cxnChg>
        <pc:cxnChg chg="mod">
          <ac:chgData name="Luca Gambarotto" userId="dd2dba1a-9f84-4809-bd55-23b010d83ef8" providerId="ADAL" clId="{C1E385C9-AB4D-45E4-A87D-C33F86067B58}" dt="2020-04-26T15:21:24.789" v="4779" actId="1076"/>
          <ac:cxnSpMkLst>
            <pc:docMk/>
            <pc:sldMk cId="844506941" sldId="269"/>
            <ac:cxnSpMk id="16" creationId="{A84A73C5-632B-47D7-BCAA-F7BD1454F5D2}"/>
          </ac:cxnSpMkLst>
        </pc:cxnChg>
        <pc:cxnChg chg="add mod">
          <ac:chgData name="Luca Gambarotto" userId="dd2dba1a-9f84-4809-bd55-23b010d83ef8" providerId="ADAL" clId="{C1E385C9-AB4D-45E4-A87D-C33F86067B58}" dt="2020-04-26T15:22:34.402" v="4820" actId="1035"/>
          <ac:cxnSpMkLst>
            <pc:docMk/>
            <pc:sldMk cId="844506941" sldId="269"/>
            <ac:cxnSpMk id="41" creationId="{5425B17E-4544-4B0E-AF4C-AC356186F0A1}"/>
          </ac:cxnSpMkLst>
        </pc:cxnChg>
        <pc:cxnChg chg="add mod">
          <ac:chgData name="Luca Gambarotto" userId="dd2dba1a-9f84-4809-bd55-23b010d83ef8" providerId="ADAL" clId="{C1E385C9-AB4D-45E4-A87D-C33F86067B58}" dt="2020-04-26T15:22:34.402" v="4820" actId="1035"/>
          <ac:cxnSpMkLst>
            <pc:docMk/>
            <pc:sldMk cId="844506941" sldId="269"/>
            <ac:cxnSpMk id="42" creationId="{74B536F2-30FD-46BF-AFAA-D59D36928DEB}"/>
          </ac:cxnSpMkLst>
        </pc:cxnChg>
        <pc:cxnChg chg="mod">
          <ac:chgData name="Luca Gambarotto" userId="dd2dba1a-9f84-4809-bd55-23b010d83ef8" providerId="ADAL" clId="{C1E385C9-AB4D-45E4-A87D-C33F86067B58}" dt="2020-04-26T15:21:24.789" v="4779" actId="1076"/>
          <ac:cxnSpMkLst>
            <pc:docMk/>
            <pc:sldMk cId="844506941" sldId="269"/>
            <ac:cxnSpMk id="44" creationId="{5003F79C-FE2C-4B5A-ABEC-D977B4FF4ABD}"/>
          </ac:cxnSpMkLst>
        </pc:cxnChg>
        <pc:cxnChg chg="mod">
          <ac:chgData name="Luca Gambarotto" userId="dd2dba1a-9f84-4809-bd55-23b010d83ef8" providerId="ADAL" clId="{C1E385C9-AB4D-45E4-A87D-C33F86067B58}" dt="2020-04-26T15:21:24.789" v="4779" actId="1076"/>
          <ac:cxnSpMkLst>
            <pc:docMk/>
            <pc:sldMk cId="844506941" sldId="269"/>
            <ac:cxnSpMk id="49" creationId="{036A50C5-1670-475D-BBB9-39B9F1F42C5F}"/>
          </ac:cxnSpMkLst>
        </pc:cxnChg>
        <pc:cxnChg chg="mod">
          <ac:chgData name="Luca Gambarotto" userId="dd2dba1a-9f84-4809-bd55-23b010d83ef8" providerId="ADAL" clId="{C1E385C9-AB4D-45E4-A87D-C33F86067B58}" dt="2020-04-26T15:21:24.789" v="4779" actId="1076"/>
          <ac:cxnSpMkLst>
            <pc:docMk/>
            <pc:sldMk cId="844506941" sldId="269"/>
            <ac:cxnSpMk id="52" creationId="{77726A20-1128-4269-8A27-76B3D690FBEB}"/>
          </ac:cxnSpMkLst>
        </pc:cxnChg>
        <pc:cxnChg chg="add mod">
          <ac:chgData name="Luca Gambarotto" userId="dd2dba1a-9f84-4809-bd55-23b010d83ef8" providerId="ADAL" clId="{C1E385C9-AB4D-45E4-A87D-C33F86067B58}" dt="2020-04-26T15:22:00.476" v="4785" actId="14100"/>
          <ac:cxnSpMkLst>
            <pc:docMk/>
            <pc:sldMk cId="844506941" sldId="269"/>
            <ac:cxnSpMk id="54" creationId="{839F767E-0E40-4178-BD59-28B08F758DA2}"/>
          </ac:cxnSpMkLst>
        </pc:cxnChg>
        <pc:cxnChg chg="mod">
          <ac:chgData name="Luca Gambarotto" userId="dd2dba1a-9f84-4809-bd55-23b010d83ef8" providerId="ADAL" clId="{C1E385C9-AB4D-45E4-A87D-C33F86067B58}" dt="2020-04-26T15:21:24.789" v="4779" actId="1076"/>
          <ac:cxnSpMkLst>
            <pc:docMk/>
            <pc:sldMk cId="844506941" sldId="269"/>
            <ac:cxnSpMk id="75" creationId="{4B6290E9-143B-4BA6-8769-F93CB00236E0}"/>
          </ac:cxnSpMkLst>
        </pc:cxnChg>
        <pc:cxnChg chg="del">
          <ac:chgData name="Luca Gambarotto" userId="dd2dba1a-9f84-4809-bd55-23b010d83ef8" providerId="ADAL" clId="{C1E385C9-AB4D-45E4-A87D-C33F86067B58}" dt="2020-04-26T15:20:26.865" v="4738" actId="478"/>
          <ac:cxnSpMkLst>
            <pc:docMk/>
            <pc:sldMk cId="844506941" sldId="269"/>
            <ac:cxnSpMk id="78" creationId="{4A312D15-6C0C-4781-B90E-337F287CC548}"/>
          </ac:cxnSpMkLst>
        </pc:cxnChg>
        <pc:cxnChg chg="mod">
          <ac:chgData name="Luca Gambarotto" userId="dd2dba1a-9f84-4809-bd55-23b010d83ef8" providerId="ADAL" clId="{C1E385C9-AB4D-45E4-A87D-C33F86067B58}" dt="2020-04-26T15:23:45.815" v="4905" actId="208"/>
          <ac:cxnSpMkLst>
            <pc:docMk/>
            <pc:sldMk cId="844506941" sldId="269"/>
            <ac:cxnSpMk id="88" creationId="{B04D1869-792A-423D-8CB8-A31D339497A1}"/>
          </ac:cxnSpMkLst>
        </pc:cxnChg>
        <pc:cxnChg chg="mod">
          <ac:chgData name="Luca Gambarotto" userId="dd2dba1a-9f84-4809-bd55-23b010d83ef8" providerId="ADAL" clId="{C1E385C9-AB4D-45E4-A87D-C33F86067B58}" dt="2020-04-26T15:23:45.815" v="4905" actId="208"/>
          <ac:cxnSpMkLst>
            <pc:docMk/>
            <pc:sldMk cId="844506941" sldId="269"/>
            <ac:cxnSpMk id="90" creationId="{6B724A0B-A3C3-479A-B176-C73AAD6CBA22}"/>
          </ac:cxnSpMkLst>
        </pc:cxnChg>
        <pc:cxnChg chg="del">
          <ac:chgData name="Luca Gambarotto" userId="dd2dba1a-9f84-4809-bd55-23b010d83ef8" providerId="ADAL" clId="{C1E385C9-AB4D-45E4-A87D-C33F86067B58}" dt="2020-04-26T15:16:31.600" v="4567" actId="478"/>
          <ac:cxnSpMkLst>
            <pc:docMk/>
            <pc:sldMk cId="844506941" sldId="269"/>
            <ac:cxnSpMk id="92" creationId="{E730E6C2-40E5-4F53-9827-667F18B827F8}"/>
          </ac:cxnSpMkLst>
        </pc:cxnChg>
        <pc:cxnChg chg="del">
          <ac:chgData name="Luca Gambarotto" userId="dd2dba1a-9f84-4809-bd55-23b010d83ef8" providerId="ADAL" clId="{C1E385C9-AB4D-45E4-A87D-C33F86067B58}" dt="2020-04-26T15:16:33.444" v="4569" actId="478"/>
          <ac:cxnSpMkLst>
            <pc:docMk/>
            <pc:sldMk cId="844506941" sldId="269"/>
            <ac:cxnSpMk id="94" creationId="{8FE80476-E900-4F0B-A24B-7E7FBA733016}"/>
          </ac:cxnSpMkLst>
        </pc:cxnChg>
      </pc:sldChg>
      <pc:sldChg chg="addSp delSp modSp add mod ord">
        <pc:chgData name="Luca Gambarotto" userId="dd2dba1a-9f84-4809-bd55-23b010d83ef8" providerId="ADAL" clId="{C1E385C9-AB4D-45E4-A87D-C33F86067B58}" dt="2020-04-26T16:12:45.475" v="6419" actId="122"/>
        <pc:sldMkLst>
          <pc:docMk/>
          <pc:sldMk cId="1013080868" sldId="270"/>
        </pc:sldMkLst>
        <pc:spChg chg="mod">
          <ac:chgData name="Luca Gambarotto" userId="dd2dba1a-9f84-4809-bd55-23b010d83ef8" providerId="ADAL" clId="{C1E385C9-AB4D-45E4-A87D-C33F86067B58}" dt="2020-04-26T16:05:04.985" v="6266" actId="207"/>
          <ac:spMkLst>
            <pc:docMk/>
            <pc:sldMk cId="1013080868" sldId="270"/>
            <ac:spMk id="4" creationId="{89286E0F-C0E7-4BDD-8822-9D55FA9EE900}"/>
          </ac:spMkLst>
        </pc:spChg>
        <pc:spChg chg="mod">
          <ac:chgData name="Luca Gambarotto" userId="dd2dba1a-9f84-4809-bd55-23b010d83ef8" providerId="ADAL" clId="{C1E385C9-AB4D-45E4-A87D-C33F86067B58}" dt="2020-04-26T16:02:13.690" v="6205" actId="14100"/>
          <ac:spMkLst>
            <pc:docMk/>
            <pc:sldMk cId="1013080868" sldId="270"/>
            <ac:spMk id="9" creationId="{EA0C080A-90BA-4E40-A39D-CC08D5EC5442}"/>
          </ac:spMkLst>
        </pc:spChg>
        <pc:spChg chg="mod">
          <ac:chgData name="Luca Gambarotto" userId="dd2dba1a-9f84-4809-bd55-23b010d83ef8" providerId="ADAL" clId="{C1E385C9-AB4D-45E4-A87D-C33F86067B58}" dt="2020-04-26T15:51:43.212" v="5848" actId="1035"/>
          <ac:spMkLst>
            <pc:docMk/>
            <pc:sldMk cId="1013080868" sldId="270"/>
            <ac:spMk id="13" creationId="{BFF05089-E2E6-46BE-ADB1-496E878B9B60}"/>
          </ac:spMkLst>
        </pc:spChg>
        <pc:spChg chg="mod">
          <ac:chgData name="Luca Gambarotto" userId="dd2dba1a-9f84-4809-bd55-23b010d83ef8" providerId="ADAL" clId="{C1E385C9-AB4D-45E4-A87D-C33F86067B58}" dt="2020-04-26T15:51:43.212" v="5848" actId="1035"/>
          <ac:spMkLst>
            <pc:docMk/>
            <pc:sldMk cId="1013080868" sldId="270"/>
            <ac:spMk id="36" creationId="{96F119C4-E600-4D63-A57C-00F26147812C}"/>
          </ac:spMkLst>
        </pc:spChg>
        <pc:spChg chg="add mod">
          <ac:chgData name="Luca Gambarotto" userId="dd2dba1a-9f84-4809-bd55-23b010d83ef8" providerId="ADAL" clId="{C1E385C9-AB4D-45E4-A87D-C33F86067B58}" dt="2020-04-26T16:12:45.475" v="6419" actId="122"/>
          <ac:spMkLst>
            <pc:docMk/>
            <pc:sldMk cId="1013080868" sldId="270"/>
            <ac:spMk id="41" creationId="{4E7AEF6C-7064-4521-B093-710219F323C4}"/>
          </ac:spMkLst>
        </pc:spChg>
        <pc:spChg chg="add mod">
          <ac:chgData name="Luca Gambarotto" userId="dd2dba1a-9f84-4809-bd55-23b010d83ef8" providerId="ADAL" clId="{C1E385C9-AB4D-45E4-A87D-C33F86067B58}" dt="2020-04-26T15:51:43.212" v="5848" actId="1035"/>
          <ac:spMkLst>
            <pc:docMk/>
            <pc:sldMk cId="1013080868" sldId="270"/>
            <ac:spMk id="42" creationId="{81474250-7257-47A6-8CA1-AB0EAA5C1FC1}"/>
          </ac:spMkLst>
        </pc:spChg>
        <pc:spChg chg="mod">
          <ac:chgData name="Luca Gambarotto" userId="dd2dba1a-9f84-4809-bd55-23b010d83ef8" providerId="ADAL" clId="{C1E385C9-AB4D-45E4-A87D-C33F86067B58}" dt="2020-04-26T15:51:43.212" v="5848" actId="1035"/>
          <ac:spMkLst>
            <pc:docMk/>
            <pc:sldMk cId="1013080868" sldId="270"/>
            <ac:spMk id="45" creationId="{910FB815-CCCD-4261-8F94-D6DE2C01773B}"/>
          </ac:spMkLst>
        </pc:spChg>
        <pc:spChg chg="mod">
          <ac:chgData name="Luca Gambarotto" userId="dd2dba1a-9f84-4809-bd55-23b010d83ef8" providerId="ADAL" clId="{C1E385C9-AB4D-45E4-A87D-C33F86067B58}" dt="2020-04-26T15:51:43.212" v="5848" actId="1035"/>
          <ac:spMkLst>
            <pc:docMk/>
            <pc:sldMk cId="1013080868" sldId="270"/>
            <ac:spMk id="46" creationId="{6AF02B21-A1F8-4DEA-A4BB-86C5752D2484}"/>
          </ac:spMkLst>
        </pc:spChg>
        <pc:spChg chg="mod">
          <ac:chgData name="Luca Gambarotto" userId="dd2dba1a-9f84-4809-bd55-23b010d83ef8" providerId="ADAL" clId="{C1E385C9-AB4D-45E4-A87D-C33F86067B58}" dt="2020-04-26T15:51:43.212" v="5848" actId="1035"/>
          <ac:spMkLst>
            <pc:docMk/>
            <pc:sldMk cId="1013080868" sldId="270"/>
            <ac:spMk id="47" creationId="{5B3D74AF-3A96-4239-B7CA-020AB84D1443}"/>
          </ac:spMkLst>
        </pc:spChg>
        <pc:spChg chg="mod">
          <ac:chgData name="Luca Gambarotto" userId="dd2dba1a-9f84-4809-bd55-23b010d83ef8" providerId="ADAL" clId="{C1E385C9-AB4D-45E4-A87D-C33F86067B58}" dt="2020-04-26T15:51:43.212" v="5848" actId="1035"/>
          <ac:spMkLst>
            <pc:docMk/>
            <pc:sldMk cId="1013080868" sldId="270"/>
            <ac:spMk id="48" creationId="{F2B660E8-D0FC-453D-8AE5-AB9368FB8A09}"/>
          </ac:spMkLst>
        </pc:spChg>
        <pc:spChg chg="add mod">
          <ac:chgData name="Luca Gambarotto" userId="dd2dba1a-9f84-4809-bd55-23b010d83ef8" providerId="ADAL" clId="{C1E385C9-AB4D-45E4-A87D-C33F86067B58}" dt="2020-04-26T16:03:07.925" v="6263" actId="207"/>
          <ac:spMkLst>
            <pc:docMk/>
            <pc:sldMk cId="1013080868" sldId="270"/>
            <ac:spMk id="50" creationId="{2D508883-3ACC-4927-8D39-1856D1A7E9E2}"/>
          </ac:spMkLst>
        </pc:spChg>
        <pc:spChg chg="mod">
          <ac:chgData name="Luca Gambarotto" userId="dd2dba1a-9f84-4809-bd55-23b010d83ef8" providerId="ADAL" clId="{C1E385C9-AB4D-45E4-A87D-C33F86067B58}" dt="2020-04-26T16:03:04.222" v="6262" actId="208"/>
          <ac:spMkLst>
            <pc:docMk/>
            <pc:sldMk cId="1013080868" sldId="270"/>
            <ac:spMk id="51" creationId="{08E54EBE-89EC-4464-A098-EE535C8C841F}"/>
          </ac:spMkLst>
        </pc:spChg>
        <pc:spChg chg="mod">
          <ac:chgData name="Luca Gambarotto" userId="dd2dba1a-9f84-4809-bd55-23b010d83ef8" providerId="ADAL" clId="{C1E385C9-AB4D-45E4-A87D-C33F86067B58}" dt="2020-04-26T15:53:09.774" v="5928" actId="14100"/>
          <ac:spMkLst>
            <pc:docMk/>
            <pc:sldMk cId="1013080868" sldId="270"/>
            <ac:spMk id="53" creationId="{6BC50A41-670C-49F8-8484-2FCACF0A8181}"/>
          </ac:spMkLst>
        </pc:spChg>
        <pc:spChg chg="add mod">
          <ac:chgData name="Luca Gambarotto" userId="dd2dba1a-9f84-4809-bd55-23b010d83ef8" providerId="ADAL" clId="{C1E385C9-AB4D-45E4-A87D-C33F86067B58}" dt="2020-04-26T15:53:45.823" v="6027" actId="1036"/>
          <ac:spMkLst>
            <pc:docMk/>
            <pc:sldMk cId="1013080868" sldId="270"/>
            <ac:spMk id="55" creationId="{D3FACE70-2D46-43D5-9E26-26155CE9619B}"/>
          </ac:spMkLst>
        </pc:spChg>
        <pc:spChg chg="mod">
          <ac:chgData name="Luca Gambarotto" userId="dd2dba1a-9f84-4809-bd55-23b010d83ef8" providerId="ADAL" clId="{C1E385C9-AB4D-45E4-A87D-C33F86067B58}" dt="2020-04-26T15:51:43.212" v="5848" actId="1035"/>
          <ac:spMkLst>
            <pc:docMk/>
            <pc:sldMk cId="1013080868" sldId="270"/>
            <ac:spMk id="56" creationId="{1A615C1B-F081-4B8C-B326-895911A93B3D}"/>
          </ac:spMkLst>
        </pc:spChg>
        <pc:spChg chg="mod">
          <ac:chgData name="Luca Gambarotto" userId="dd2dba1a-9f84-4809-bd55-23b010d83ef8" providerId="ADAL" clId="{C1E385C9-AB4D-45E4-A87D-C33F86067B58}" dt="2020-04-26T15:51:43.212" v="5848" actId="1035"/>
          <ac:spMkLst>
            <pc:docMk/>
            <pc:sldMk cId="1013080868" sldId="270"/>
            <ac:spMk id="61" creationId="{6CCD0D4D-AB06-402B-9A38-CAD260CC83E8}"/>
          </ac:spMkLst>
        </pc:spChg>
        <pc:spChg chg="add mod">
          <ac:chgData name="Luca Gambarotto" userId="dd2dba1a-9f84-4809-bd55-23b010d83ef8" providerId="ADAL" clId="{C1E385C9-AB4D-45E4-A87D-C33F86067B58}" dt="2020-04-26T15:53:29.634" v="5995" actId="1036"/>
          <ac:spMkLst>
            <pc:docMk/>
            <pc:sldMk cId="1013080868" sldId="270"/>
            <ac:spMk id="63" creationId="{D7313A48-0967-45BF-8B3B-0BB39EDF285F}"/>
          </ac:spMkLst>
        </pc:spChg>
        <pc:spChg chg="add mod">
          <ac:chgData name="Luca Gambarotto" userId="dd2dba1a-9f84-4809-bd55-23b010d83ef8" providerId="ADAL" clId="{C1E385C9-AB4D-45E4-A87D-C33F86067B58}" dt="2020-04-26T15:53:18.198" v="5955" actId="1035"/>
          <ac:spMkLst>
            <pc:docMk/>
            <pc:sldMk cId="1013080868" sldId="270"/>
            <ac:spMk id="65" creationId="{6F51E661-F817-44D6-B95C-9C870078AADE}"/>
          </ac:spMkLst>
        </pc:spChg>
        <pc:spChg chg="add mod">
          <ac:chgData name="Luca Gambarotto" userId="dd2dba1a-9f84-4809-bd55-23b010d83ef8" providerId="ADAL" clId="{C1E385C9-AB4D-45E4-A87D-C33F86067B58}" dt="2020-04-26T16:01:42.848" v="6140" actId="20577"/>
          <ac:spMkLst>
            <pc:docMk/>
            <pc:sldMk cId="1013080868" sldId="270"/>
            <ac:spMk id="70" creationId="{4FC69CC5-CB83-42A4-9A80-E1E11BCF5C08}"/>
          </ac:spMkLst>
        </pc:spChg>
        <pc:spChg chg="add mod">
          <ac:chgData name="Luca Gambarotto" userId="dd2dba1a-9f84-4809-bd55-23b010d83ef8" providerId="ADAL" clId="{C1E385C9-AB4D-45E4-A87D-C33F86067B58}" dt="2020-04-26T16:02:52.466" v="6260" actId="1076"/>
          <ac:spMkLst>
            <pc:docMk/>
            <pc:sldMk cId="1013080868" sldId="270"/>
            <ac:spMk id="73" creationId="{A2EE5619-2705-4F87-82AB-749D39E7FB06}"/>
          </ac:spMkLst>
        </pc:spChg>
        <pc:spChg chg="mod">
          <ac:chgData name="Luca Gambarotto" userId="dd2dba1a-9f84-4809-bd55-23b010d83ef8" providerId="ADAL" clId="{C1E385C9-AB4D-45E4-A87D-C33F86067B58}" dt="2020-04-26T15:52:17.798" v="5883" actId="14100"/>
          <ac:spMkLst>
            <pc:docMk/>
            <pc:sldMk cId="1013080868" sldId="270"/>
            <ac:spMk id="77" creationId="{CA20082D-7EAC-471F-876C-297E5D957A63}"/>
          </ac:spMkLst>
        </pc:spChg>
        <pc:spChg chg="mod">
          <ac:chgData name="Luca Gambarotto" userId="dd2dba1a-9f84-4809-bd55-23b010d83ef8" providerId="ADAL" clId="{C1E385C9-AB4D-45E4-A87D-C33F86067B58}" dt="2020-04-26T16:02:36.820" v="6222" actId="1036"/>
          <ac:spMkLst>
            <pc:docMk/>
            <pc:sldMk cId="1013080868" sldId="270"/>
            <ac:spMk id="79" creationId="{61845F95-A7D5-4AD1-8889-627581D36BF3}"/>
          </ac:spMkLst>
        </pc:spChg>
        <pc:spChg chg="mod">
          <ac:chgData name="Luca Gambarotto" userId="dd2dba1a-9f84-4809-bd55-23b010d83ef8" providerId="ADAL" clId="{C1E385C9-AB4D-45E4-A87D-C33F86067B58}" dt="2020-04-26T15:51:58.791" v="5878" actId="1036"/>
          <ac:spMkLst>
            <pc:docMk/>
            <pc:sldMk cId="1013080868" sldId="270"/>
            <ac:spMk id="82" creationId="{E9FC5D4B-C135-40C5-BA6F-F8BB678D5329}"/>
          </ac:spMkLst>
        </pc:spChg>
        <pc:spChg chg="mod">
          <ac:chgData name="Luca Gambarotto" userId="dd2dba1a-9f84-4809-bd55-23b010d83ef8" providerId="ADAL" clId="{C1E385C9-AB4D-45E4-A87D-C33F86067B58}" dt="2020-04-26T16:01:58.425" v="6187" actId="1035"/>
          <ac:spMkLst>
            <pc:docMk/>
            <pc:sldMk cId="1013080868" sldId="270"/>
            <ac:spMk id="87" creationId="{3966B54F-DDE1-4AE2-9A4D-2FF3EDA51814}"/>
          </ac:spMkLst>
        </pc:spChg>
        <pc:spChg chg="del mod">
          <ac:chgData name="Luca Gambarotto" userId="dd2dba1a-9f84-4809-bd55-23b010d83ef8" providerId="ADAL" clId="{C1E385C9-AB4D-45E4-A87D-C33F86067B58}" dt="2020-04-26T15:32:29.889" v="5253" actId="478"/>
          <ac:spMkLst>
            <pc:docMk/>
            <pc:sldMk cId="1013080868" sldId="270"/>
            <ac:spMk id="96" creationId="{3A826F26-CC46-4BE2-B595-84AF5E5C1A7E}"/>
          </ac:spMkLst>
        </pc:spChg>
        <pc:spChg chg="del mod">
          <ac:chgData name="Luca Gambarotto" userId="dd2dba1a-9f84-4809-bd55-23b010d83ef8" providerId="ADAL" clId="{C1E385C9-AB4D-45E4-A87D-C33F86067B58}" dt="2020-04-26T15:32:31.124" v="5254" actId="478"/>
          <ac:spMkLst>
            <pc:docMk/>
            <pc:sldMk cId="1013080868" sldId="270"/>
            <ac:spMk id="97" creationId="{7D0CAE3D-92E3-479F-BCD4-FB0B1AA8C79D}"/>
          </ac:spMkLst>
        </pc:spChg>
        <pc:spChg chg="del mod">
          <ac:chgData name="Luca Gambarotto" userId="dd2dba1a-9f84-4809-bd55-23b010d83ef8" providerId="ADAL" clId="{C1E385C9-AB4D-45E4-A87D-C33F86067B58}" dt="2020-04-26T15:32:27.565" v="5250" actId="478"/>
          <ac:spMkLst>
            <pc:docMk/>
            <pc:sldMk cId="1013080868" sldId="270"/>
            <ac:spMk id="98" creationId="{0CDA7170-D488-45B9-AE7E-60571B616766}"/>
          </ac:spMkLst>
        </pc:spChg>
        <pc:spChg chg="del mod">
          <ac:chgData name="Luca Gambarotto" userId="dd2dba1a-9f84-4809-bd55-23b010d83ef8" providerId="ADAL" clId="{C1E385C9-AB4D-45E4-A87D-C33F86067B58}" dt="2020-04-26T15:32:26.864" v="5249" actId="478"/>
          <ac:spMkLst>
            <pc:docMk/>
            <pc:sldMk cId="1013080868" sldId="270"/>
            <ac:spMk id="99" creationId="{C1F1283A-2B2D-4708-BB50-7E5486AE7634}"/>
          </ac:spMkLst>
        </pc:spChg>
        <pc:spChg chg="mod">
          <ac:chgData name="Luca Gambarotto" userId="dd2dba1a-9f84-4809-bd55-23b010d83ef8" providerId="ADAL" clId="{C1E385C9-AB4D-45E4-A87D-C33F86067B58}" dt="2020-04-26T15:51:43.212" v="5848" actId="1035"/>
          <ac:spMkLst>
            <pc:docMk/>
            <pc:sldMk cId="1013080868" sldId="270"/>
            <ac:spMk id="100" creationId="{58A0772B-281F-4BF0-86F7-FDEA8D3BC675}"/>
          </ac:spMkLst>
        </pc:spChg>
        <pc:spChg chg="mod">
          <ac:chgData name="Luca Gambarotto" userId="dd2dba1a-9f84-4809-bd55-23b010d83ef8" providerId="ADAL" clId="{C1E385C9-AB4D-45E4-A87D-C33F86067B58}" dt="2020-04-26T15:51:43.212" v="5848" actId="1035"/>
          <ac:spMkLst>
            <pc:docMk/>
            <pc:sldMk cId="1013080868" sldId="270"/>
            <ac:spMk id="101" creationId="{1B158124-73D9-4520-BC36-2C3BFB3713FA}"/>
          </ac:spMkLst>
        </pc:spChg>
        <pc:spChg chg="mod">
          <ac:chgData name="Luca Gambarotto" userId="dd2dba1a-9f84-4809-bd55-23b010d83ef8" providerId="ADAL" clId="{C1E385C9-AB4D-45E4-A87D-C33F86067B58}" dt="2020-04-26T15:51:43.212" v="5848" actId="1035"/>
          <ac:spMkLst>
            <pc:docMk/>
            <pc:sldMk cId="1013080868" sldId="270"/>
            <ac:spMk id="102" creationId="{2527F7AA-D9FE-4D79-8A41-5624EAE4E02C}"/>
          </ac:spMkLst>
        </pc:spChg>
        <pc:cxnChg chg="mod">
          <ac:chgData name="Luca Gambarotto" userId="dd2dba1a-9f84-4809-bd55-23b010d83ef8" providerId="ADAL" clId="{C1E385C9-AB4D-45E4-A87D-C33F86067B58}" dt="2020-04-26T15:51:43.212" v="5848" actId="1035"/>
          <ac:cxnSpMkLst>
            <pc:docMk/>
            <pc:sldMk cId="1013080868" sldId="270"/>
            <ac:cxnSpMk id="6" creationId="{23B6223E-1702-4CD4-872E-0E0E27EC5D71}"/>
          </ac:cxnSpMkLst>
        </pc:cxnChg>
        <pc:cxnChg chg="mod">
          <ac:chgData name="Luca Gambarotto" userId="dd2dba1a-9f84-4809-bd55-23b010d83ef8" providerId="ADAL" clId="{C1E385C9-AB4D-45E4-A87D-C33F86067B58}" dt="2020-04-26T15:51:43.212" v="5848" actId="1035"/>
          <ac:cxnSpMkLst>
            <pc:docMk/>
            <pc:sldMk cId="1013080868" sldId="270"/>
            <ac:cxnSpMk id="7" creationId="{4B4D004A-3D06-40D4-B42D-4C4AE7D53E94}"/>
          </ac:cxnSpMkLst>
        </pc:cxnChg>
        <pc:cxnChg chg="mod">
          <ac:chgData name="Luca Gambarotto" userId="dd2dba1a-9f84-4809-bd55-23b010d83ef8" providerId="ADAL" clId="{C1E385C9-AB4D-45E4-A87D-C33F86067B58}" dt="2020-04-26T15:51:43.212" v="5848" actId="1035"/>
          <ac:cxnSpMkLst>
            <pc:docMk/>
            <pc:sldMk cId="1013080868" sldId="270"/>
            <ac:cxnSpMk id="12" creationId="{29B991DD-1F3D-4FA6-B4A5-80E63296B634}"/>
          </ac:cxnSpMkLst>
        </pc:cxnChg>
        <pc:cxnChg chg="mod">
          <ac:chgData name="Luca Gambarotto" userId="dd2dba1a-9f84-4809-bd55-23b010d83ef8" providerId="ADAL" clId="{C1E385C9-AB4D-45E4-A87D-C33F86067B58}" dt="2020-04-26T15:51:43.212" v="5848" actId="1035"/>
          <ac:cxnSpMkLst>
            <pc:docMk/>
            <pc:sldMk cId="1013080868" sldId="270"/>
            <ac:cxnSpMk id="14" creationId="{BCC2535F-795B-44EF-91F2-9C7D187FC865}"/>
          </ac:cxnSpMkLst>
        </pc:cxnChg>
        <pc:cxnChg chg="mod">
          <ac:chgData name="Luca Gambarotto" userId="dd2dba1a-9f84-4809-bd55-23b010d83ef8" providerId="ADAL" clId="{C1E385C9-AB4D-45E4-A87D-C33F86067B58}" dt="2020-04-26T15:51:43.212" v="5848" actId="1035"/>
          <ac:cxnSpMkLst>
            <pc:docMk/>
            <pc:sldMk cId="1013080868" sldId="270"/>
            <ac:cxnSpMk id="16" creationId="{A84A73C5-632B-47D7-BCAA-F7BD1454F5D2}"/>
          </ac:cxnSpMkLst>
        </pc:cxnChg>
        <pc:cxnChg chg="add mod">
          <ac:chgData name="Luca Gambarotto" userId="dd2dba1a-9f84-4809-bd55-23b010d83ef8" providerId="ADAL" clId="{C1E385C9-AB4D-45E4-A87D-C33F86067B58}" dt="2020-04-26T15:51:43.212" v="5848" actId="1035"/>
          <ac:cxnSpMkLst>
            <pc:docMk/>
            <pc:sldMk cId="1013080868" sldId="270"/>
            <ac:cxnSpMk id="39" creationId="{27AABD83-2C33-41E8-8CF5-B86E75EB1F5C}"/>
          </ac:cxnSpMkLst>
        </pc:cxnChg>
        <pc:cxnChg chg="add mod">
          <ac:chgData name="Luca Gambarotto" userId="dd2dba1a-9f84-4809-bd55-23b010d83ef8" providerId="ADAL" clId="{C1E385C9-AB4D-45E4-A87D-C33F86067B58}" dt="2020-04-26T15:51:43.212" v="5848" actId="1035"/>
          <ac:cxnSpMkLst>
            <pc:docMk/>
            <pc:sldMk cId="1013080868" sldId="270"/>
            <ac:cxnSpMk id="40" creationId="{17E5F919-62CA-492B-80BC-6CAAF3031BE5}"/>
          </ac:cxnSpMkLst>
        </pc:cxnChg>
        <pc:cxnChg chg="add mod">
          <ac:chgData name="Luca Gambarotto" userId="dd2dba1a-9f84-4809-bd55-23b010d83ef8" providerId="ADAL" clId="{C1E385C9-AB4D-45E4-A87D-C33F86067B58}" dt="2020-04-26T16:03:04.222" v="6262" actId="208"/>
          <ac:cxnSpMkLst>
            <pc:docMk/>
            <pc:sldMk cId="1013080868" sldId="270"/>
            <ac:cxnSpMk id="43" creationId="{94A62176-0ACE-4D0F-8687-490DB3762CEC}"/>
          </ac:cxnSpMkLst>
        </pc:cxnChg>
        <pc:cxnChg chg="mod">
          <ac:chgData name="Luca Gambarotto" userId="dd2dba1a-9f84-4809-bd55-23b010d83ef8" providerId="ADAL" clId="{C1E385C9-AB4D-45E4-A87D-C33F86067B58}" dt="2020-04-26T15:51:43.212" v="5848" actId="1035"/>
          <ac:cxnSpMkLst>
            <pc:docMk/>
            <pc:sldMk cId="1013080868" sldId="270"/>
            <ac:cxnSpMk id="44" creationId="{5003F79C-FE2C-4B5A-ABEC-D977B4FF4ABD}"/>
          </ac:cxnSpMkLst>
        </pc:cxnChg>
        <pc:cxnChg chg="mod">
          <ac:chgData name="Luca Gambarotto" userId="dd2dba1a-9f84-4809-bd55-23b010d83ef8" providerId="ADAL" clId="{C1E385C9-AB4D-45E4-A87D-C33F86067B58}" dt="2020-04-26T15:51:43.212" v="5848" actId="1035"/>
          <ac:cxnSpMkLst>
            <pc:docMk/>
            <pc:sldMk cId="1013080868" sldId="270"/>
            <ac:cxnSpMk id="49" creationId="{036A50C5-1670-475D-BBB9-39B9F1F42C5F}"/>
          </ac:cxnSpMkLst>
        </pc:cxnChg>
        <pc:cxnChg chg="mod">
          <ac:chgData name="Luca Gambarotto" userId="dd2dba1a-9f84-4809-bd55-23b010d83ef8" providerId="ADAL" clId="{C1E385C9-AB4D-45E4-A87D-C33F86067B58}" dt="2020-04-26T15:51:43.212" v="5848" actId="1035"/>
          <ac:cxnSpMkLst>
            <pc:docMk/>
            <pc:sldMk cId="1013080868" sldId="270"/>
            <ac:cxnSpMk id="52" creationId="{77726A20-1128-4269-8A27-76B3D690FBEB}"/>
          </ac:cxnSpMkLst>
        </pc:cxnChg>
        <pc:cxnChg chg="add mod">
          <ac:chgData name="Luca Gambarotto" userId="dd2dba1a-9f84-4809-bd55-23b010d83ef8" providerId="ADAL" clId="{C1E385C9-AB4D-45E4-A87D-C33F86067B58}" dt="2020-04-26T15:53:39.934" v="6016" actId="1036"/>
          <ac:cxnSpMkLst>
            <pc:docMk/>
            <pc:sldMk cId="1013080868" sldId="270"/>
            <ac:cxnSpMk id="54" creationId="{A955F992-EA32-48ED-8B8B-62167C060272}"/>
          </ac:cxnSpMkLst>
        </pc:cxnChg>
        <pc:cxnChg chg="add mod">
          <ac:chgData name="Luca Gambarotto" userId="dd2dba1a-9f84-4809-bd55-23b010d83ef8" providerId="ADAL" clId="{C1E385C9-AB4D-45E4-A87D-C33F86067B58}" dt="2020-04-26T15:53:33.162" v="6002" actId="1035"/>
          <ac:cxnSpMkLst>
            <pc:docMk/>
            <pc:sldMk cId="1013080868" sldId="270"/>
            <ac:cxnSpMk id="62" creationId="{8E0914A2-E1E8-4359-94F4-5E7966352A82}"/>
          </ac:cxnSpMkLst>
        </pc:cxnChg>
        <pc:cxnChg chg="add mod">
          <ac:chgData name="Luca Gambarotto" userId="dd2dba1a-9f84-4809-bd55-23b010d83ef8" providerId="ADAL" clId="{C1E385C9-AB4D-45E4-A87D-C33F86067B58}" dt="2020-04-26T15:53:18.198" v="5955" actId="1035"/>
          <ac:cxnSpMkLst>
            <pc:docMk/>
            <pc:sldMk cId="1013080868" sldId="270"/>
            <ac:cxnSpMk id="64" creationId="{2ECEAC51-EE3C-4C5C-BA29-49FFA4155014}"/>
          </ac:cxnSpMkLst>
        </pc:cxnChg>
        <pc:cxnChg chg="add mod">
          <ac:chgData name="Luca Gambarotto" userId="dd2dba1a-9f84-4809-bd55-23b010d83ef8" providerId="ADAL" clId="{C1E385C9-AB4D-45E4-A87D-C33F86067B58}" dt="2020-04-26T16:00:08.671" v="6030" actId="14100"/>
          <ac:cxnSpMkLst>
            <pc:docMk/>
            <pc:sldMk cId="1013080868" sldId="270"/>
            <ac:cxnSpMk id="69" creationId="{859EF2CD-1F05-4479-87D7-1467B760D7B0}"/>
          </ac:cxnSpMkLst>
        </pc:cxnChg>
        <pc:cxnChg chg="add mod">
          <ac:chgData name="Luca Gambarotto" userId="dd2dba1a-9f84-4809-bd55-23b010d83ef8" providerId="ADAL" clId="{C1E385C9-AB4D-45E4-A87D-C33F86067B58}" dt="2020-04-26T16:02:32.218" v="6209" actId="14100"/>
          <ac:cxnSpMkLst>
            <pc:docMk/>
            <pc:sldMk cId="1013080868" sldId="270"/>
            <ac:cxnSpMk id="72" creationId="{694D72EC-C85A-4D39-87D7-283552C393F8}"/>
          </ac:cxnSpMkLst>
        </pc:cxnChg>
        <pc:cxnChg chg="mod">
          <ac:chgData name="Luca Gambarotto" userId="dd2dba1a-9f84-4809-bd55-23b010d83ef8" providerId="ADAL" clId="{C1E385C9-AB4D-45E4-A87D-C33F86067B58}" dt="2020-04-26T15:51:43.212" v="5848" actId="1035"/>
          <ac:cxnSpMkLst>
            <pc:docMk/>
            <pc:sldMk cId="1013080868" sldId="270"/>
            <ac:cxnSpMk id="75" creationId="{4B6290E9-143B-4BA6-8769-F93CB00236E0}"/>
          </ac:cxnSpMkLst>
        </pc:cxnChg>
        <pc:cxnChg chg="mod">
          <ac:chgData name="Luca Gambarotto" userId="dd2dba1a-9f84-4809-bd55-23b010d83ef8" providerId="ADAL" clId="{C1E385C9-AB4D-45E4-A87D-C33F86067B58}" dt="2020-04-26T16:02:03.015" v="6202" actId="1037"/>
          <ac:cxnSpMkLst>
            <pc:docMk/>
            <pc:sldMk cId="1013080868" sldId="270"/>
            <ac:cxnSpMk id="78" creationId="{4A312D15-6C0C-4781-B90E-337F287CC548}"/>
          </ac:cxnSpMkLst>
        </pc:cxnChg>
        <pc:cxnChg chg="del mod">
          <ac:chgData name="Luca Gambarotto" userId="dd2dba1a-9f84-4809-bd55-23b010d83ef8" providerId="ADAL" clId="{C1E385C9-AB4D-45E4-A87D-C33F86067B58}" dt="2020-04-26T15:32:32.369" v="5256" actId="478"/>
          <ac:cxnSpMkLst>
            <pc:docMk/>
            <pc:sldMk cId="1013080868" sldId="270"/>
            <ac:cxnSpMk id="88" creationId="{B04D1869-792A-423D-8CB8-A31D339497A1}"/>
          </ac:cxnSpMkLst>
        </pc:cxnChg>
        <pc:cxnChg chg="del mod">
          <ac:chgData name="Luca Gambarotto" userId="dd2dba1a-9f84-4809-bd55-23b010d83ef8" providerId="ADAL" clId="{C1E385C9-AB4D-45E4-A87D-C33F86067B58}" dt="2020-04-26T15:32:31.740" v="5255" actId="478"/>
          <ac:cxnSpMkLst>
            <pc:docMk/>
            <pc:sldMk cId="1013080868" sldId="270"/>
            <ac:cxnSpMk id="90" creationId="{6B724A0B-A3C3-479A-B176-C73AAD6CBA22}"/>
          </ac:cxnSpMkLst>
        </pc:cxnChg>
        <pc:cxnChg chg="del mod">
          <ac:chgData name="Luca Gambarotto" userId="dd2dba1a-9f84-4809-bd55-23b010d83ef8" providerId="ADAL" clId="{C1E385C9-AB4D-45E4-A87D-C33F86067B58}" dt="2020-04-26T15:32:33.206" v="5257" actId="478"/>
          <ac:cxnSpMkLst>
            <pc:docMk/>
            <pc:sldMk cId="1013080868" sldId="270"/>
            <ac:cxnSpMk id="92" creationId="{E730E6C2-40E5-4F53-9827-667F18B827F8}"/>
          </ac:cxnSpMkLst>
        </pc:cxnChg>
        <pc:cxnChg chg="del mod">
          <ac:chgData name="Luca Gambarotto" userId="dd2dba1a-9f84-4809-bd55-23b010d83ef8" providerId="ADAL" clId="{C1E385C9-AB4D-45E4-A87D-C33F86067B58}" dt="2020-04-26T15:32:33.995" v="5258" actId="478"/>
          <ac:cxnSpMkLst>
            <pc:docMk/>
            <pc:sldMk cId="1013080868" sldId="270"/>
            <ac:cxnSpMk id="94" creationId="{8FE80476-E900-4F0B-A24B-7E7FBA733016}"/>
          </ac:cxnSpMkLst>
        </pc:cxnChg>
      </pc:sldChg>
      <pc:sldChg chg="addSp delSp modSp add mod ord">
        <pc:chgData name="Luca Gambarotto" userId="dd2dba1a-9f84-4809-bd55-23b010d83ef8" providerId="ADAL" clId="{C1E385C9-AB4D-45E4-A87D-C33F86067B58}" dt="2020-04-26T16:26:03.420" v="6984" actId="1038"/>
        <pc:sldMkLst>
          <pc:docMk/>
          <pc:sldMk cId="3713072237" sldId="271"/>
        </pc:sldMkLst>
        <pc:spChg chg="mod">
          <ac:chgData name="Luca Gambarotto" userId="dd2dba1a-9f84-4809-bd55-23b010d83ef8" providerId="ADAL" clId="{C1E385C9-AB4D-45E4-A87D-C33F86067B58}" dt="2020-04-26T16:05:36.032" v="6294" actId="20577"/>
          <ac:spMkLst>
            <pc:docMk/>
            <pc:sldMk cId="3713072237" sldId="271"/>
            <ac:spMk id="4" creationId="{89286E0F-C0E7-4BDD-8822-9D55FA9EE900}"/>
          </ac:spMkLst>
        </pc:spChg>
        <pc:spChg chg="mod">
          <ac:chgData name="Luca Gambarotto" userId="dd2dba1a-9f84-4809-bd55-23b010d83ef8" providerId="ADAL" clId="{C1E385C9-AB4D-45E4-A87D-C33F86067B58}" dt="2020-04-26T16:25:59.364" v="6977" actId="1037"/>
          <ac:spMkLst>
            <pc:docMk/>
            <pc:sldMk cId="3713072237" sldId="271"/>
            <ac:spMk id="8" creationId="{EBD8EFD8-9339-4F10-8DD1-137D196046D3}"/>
          </ac:spMkLst>
        </pc:spChg>
        <pc:spChg chg="mod">
          <ac:chgData name="Luca Gambarotto" userId="dd2dba1a-9f84-4809-bd55-23b010d83ef8" providerId="ADAL" clId="{C1E385C9-AB4D-45E4-A87D-C33F86067B58}" dt="2020-04-26T16:23:25.910" v="6926" actId="1036"/>
          <ac:spMkLst>
            <pc:docMk/>
            <pc:sldMk cId="3713072237" sldId="271"/>
            <ac:spMk id="9" creationId="{EA0C080A-90BA-4E40-A39D-CC08D5EC5442}"/>
          </ac:spMkLst>
        </pc:spChg>
        <pc:spChg chg="mod">
          <ac:chgData name="Luca Gambarotto" userId="dd2dba1a-9f84-4809-bd55-23b010d83ef8" providerId="ADAL" clId="{C1E385C9-AB4D-45E4-A87D-C33F86067B58}" dt="2020-04-26T16:25:56.020" v="6974" actId="14100"/>
          <ac:spMkLst>
            <pc:docMk/>
            <pc:sldMk cId="3713072237" sldId="271"/>
            <ac:spMk id="13" creationId="{BFF05089-E2E6-46BE-ADB1-496E878B9B60}"/>
          </ac:spMkLst>
        </pc:spChg>
        <pc:spChg chg="mod">
          <ac:chgData name="Luca Gambarotto" userId="dd2dba1a-9f84-4809-bd55-23b010d83ef8" providerId="ADAL" clId="{C1E385C9-AB4D-45E4-A87D-C33F86067B58}" dt="2020-04-26T16:23:25.910" v="6926" actId="1036"/>
          <ac:spMkLst>
            <pc:docMk/>
            <pc:sldMk cId="3713072237" sldId="271"/>
            <ac:spMk id="36" creationId="{96F119C4-E600-4D63-A57C-00F26147812C}"/>
          </ac:spMkLst>
        </pc:spChg>
        <pc:spChg chg="del mod">
          <ac:chgData name="Luca Gambarotto" userId="dd2dba1a-9f84-4809-bd55-23b010d83ef8" providerId="ADAL" clId="{C1E385C9-AB4D-45E4-A87D-C33F86067B58}" dt="2020-04-26T16:25:50.434" v="6973" actId="478"/>
          <ac:spMkLst>
            <pc:docMk/>
            <pc:sldMk cId="3713072237" sldId="271"/>
            <ac:spMk id="39" creationId="{0F5230D9-7FAF-45C2-895F-4466520647C3}"/>
          </ac:spMkLst>
        </pc:spChg>
        <pc:spChg chg="add mod">
          <ac:chgData name="Luca Gambarotto" userId="dd2dba1a-9f84-4809-bd55-23b010d83ef8" providerId="ADAL" clId="{C1E385C9-AB4D-45E4-A87D-C33F86067B58}" dt="2020-04-26T16:23:25.910" v="6926" actId="1036"/>
          <ac:spMkLst>
            <pc:docMk/>
            <pc:sldMk cId="3713072237" sldId="271"/>
            <ac:spMk id="40" creationId="{7F50C725-3B67-4772-85D4-479242B41AAA}"/>
          </ac:spMkLst>
        </pc:spChg>
        <pc:spChg chg="add mod">
          <ac:chgData name="Luca Gambarotto" userId="dd2dba1a-9f84-4809-bd55-23b010d83ef8" providerId="ADAL" clId="{C1E385C9-AB4D-45E4-A87D-C33F86067B58}" dt="2020-04-26T16:23:25.910" v="6926" actId="1036"/>
          <ac:spMkLst>
            <pc:docMk/>
            <pc:sldMk cId="3713072237" sldId="271"/>
            <ac:spMk id="43" creationId="{6A0A5C36-35A3-436A-9EB3-E6A8DEE525FD}"/>
          </ac:spMkLst>
        </pc:spChg>
        <pc:spChg chg="mod">
          <ac:chgData name="Luca Gambarotto" userId="dd2dba1a-9f84-4809-bd55-23b010d83ef8" providerId="ADAL" clId="{C1E385C9-AB4D-45E4-A87D-C33F86067B58}" dt="2020-04-26T16:23:25.910" v="6926" actId="1036"/>
          <ac:spMkLst>
            <pc:docMk/>
            <pc:sldMk cId="3713072237" sldId="271"/>
            <ac:spMk id="45" creationId="{910FB815-CCCD-4261-8F94-D6DE2C01773B}"/>
          </ac:spMkLst>
        </pc:spChg>
        <pc:spChg chg="mod">
          <ac:chgData name="Luca Gambarotto" userId="dd2dba1a-9f84-4809-bd55-23b010d83ef8" providerId="ADAL" clId="{C1E385C9-AB4D-45E4-A87D-C33F86067B58}" dt="2020-04-26T16:23:25.910" v="6926" actId="1036"/>
          <ac:spMkLst>
            <pc:docMk/>
            <pc:sldMk cId="3713072237" sldId="271"/>
            <ac:spMk id="46" creationId="{6AF02B21-A1F8-4DEA-A4BB-86C5752D2484}"/>
          </ac:spMkLst>
        </pc:spChg>
        <pc:spChg chg="mod">
          <ac:chgData name="Luca Gambarotto" userId="dd2dba1a-9f84-4809-bd55-23b010d83ef8" providerId="ADAL" clId="{C1E385C9-AB4D-45E4-A87D-C33F86067B58}" dt="2020-04-26T16:23:25.910" v="6926" actId="1036"/>
          <ac:spMkLst>
            <pc:docMk/>
            <pc:sldMk cId="3713072237" sldId="271"/>
            <ac:spMk id="47" creationId="{5B3D74AF-3A96-4239-B7CA-020AB84D1443}"/>
          </ac:spMkLst>
        </pc:spChg>
        <pc:spChg chg="mod">
          <ac:chgData name="Luca Gambarotto" userId="dd2dba1a-9f84-4809-bd55-23b010d83ef8" providerId="ADAL" clId="{C1E385C9-AB4D-45E4-A87D-C33F86067B58}" dt="2020-04-26T16:23:25.910" v="6926" actId="1036"/>
          <ac:spMkLst>
            <pc:docMk/>
            <pc:sldMk cId="3713072237" sldId="271"/>
            <ac:spMk id="48" creationId="{F2B660E8-D0FC-453D-8AE5-AB9368FB8A09}"/>
          </ac:spMkLst>
        </pc:spChg>
        <pc:spChg chg="mod">
          <ac:chgData name="Luca Gambarotto" userId="dd2dba1a-9f84-4809-bd55-23b010d83ef8" providerId="ADAL" clId="{C1E385C9-AB4D-45E4-A87D-C33F86067B58}" dt="2020-04-26T16:23:25.910" v="6926" actId="1036"/>
          <ac:spMkLst>
            <pc:docMk/>
            <pc:sldMk cId="3713072237" sldId="271"/>
            <ac:spMk id="50" creationId="{EF81140D-EC54-4704-8971-34A2CB582265}"/>
          </ac:spMkLst>
        </pc:spChg>
        <pc:spChg chg="del">
          <ac:chgData name="Luca Gambarotto" userId="dd2dba1a-9f84-4809-bd55-23b010d83ef8" providerId="ADAL" clId="{C1E385C9-AB4D-45E4-A87D-C33F86067B58}" dt="2020-04-26T16:20:57.873" v="6636" actId="21"/>
          <ac:spMkLst>
            <pc:docMk/>
            <pc:sldMk cId="3713072237" sldId="271"/>
            <ac:spMk id="51" creationId="{08E54EBE-89EC-4464-A098-EE535C8C841F}"/>
          </ac:spMkLst>
        </pc:spChg>
        <pc:spChg chg="del">
          <ac:chgData name="Luca Gambarotto" userId="dd2dba1a-9f84-4809-bd55-23b010d83ef8" providerId="ADAL" clId="{C1E385C9-AB4D-45E4-A87D-C33F86067B58}" dt="2020-04-26T16:20:57.873" v="6636" actId="21"/>
          <ac:spMkLst>
            <pc:docMk/>
            <pc:sldMk cId="3713072237" sldId="271"/>
            <ac:spMk id="53" creationId="{6BC50A41-670C-49F8-8484-2FCACF0A8181}"/>
          </ac:spMkLst>
        </pc:spChg>
        <pc:spChg chg="del mod">
          <ac:chgData name="Luca Gambarotto" userId="dd2dba1a-9f84-4809-bd55-23b010d83ef8" providerId="ADAL" clId="{C1E385C9-AB4D-45E4-A87D-C33F86067B58}" dt="2020-04-26T16:21:37.040" v="6721" actId="478"/>
          <ac:spMkLst>
            <pc:docMk/>
            <pc:sldMk cId="3713072237" sldId="271"/>
            <ac:spMk id="55" creationId="{64399EFF-22EF-4742-8DB2-D892FD85EBA2}"/>
          </ac:spMkLst>
        </pc:spChg>
        <pc:spChg chg="mod">
          <ac:chgData name="Luca Gambarotto" userId="dd2dba1a-9f84-4809-bd55-23b010d83ef8" providerId="ADAL" clId="{C1E385C9-AB4D-45E4-A87D-C33F86067B58}" dt="2020-04-26T16:23:25.910" v="6926" actId="1036"/>
          <ac:spMkLst>
            <pc:docMk/>
            <pc:sldMk cId="3713072237" sldId="271"/>
            <ac:spMk id="56" creationId="{1A615C1B-F081-4B8C-B326-895911A93B3D}"/>
          </ac:spMkLst>
        </pc:spChg>
        <pc:spChg chg="add mod">
          <ac:chgData name="Luca Gambarotto" userId="dd2dba1a-9f84-4809-bd55-23b010d83ef8" providerId="ADAL" clId="{C1E385C9-AB4D-45E4-A87D-C33F86067B58}" dt="2020-04-26T16:23:25.910" v="6926" actId="1036"/>
          <ac:spMkLst>
            <pc:docMk/>
            <pc:sldMk cId="3713072237" sldId="271"/>
            <ac:spMk id="59" creationId="{E4F41872-2463-4C25-85A3-6014C55C92B9}"/>
          </ac:spMkLst>
        </pc:spChg>
        <pc:spChg chg="add mod">
          <ac:chgData name="Luca Gambarotto" userId="dd2dba1a-9f84-4809-bd55-23b010d83ef8" providerId="ADAL" clId="{C1E385C9-AB4D-45E4-A87D-C33F86067B58}" dt="2020-04-26T16:23:25.910" v="6926" actId="1036"/>
          <ac:spMkLst>
            <pc:docMk/>
            <pc:sldMk cId="3713072237" sldId="271"/>
            <ac:spMk id="60" creationId="{D0467856-0535-42CB-B1C9-0D3A5A5EC133}"/>
          </ac:spMkLst>
        </pc:spChg>
        <pc:spChg chg="mod">
          <ac:chgData name="Luca Gambarotto" userId="dd2dba1a-9f84-4809-bd55-23b010d83ef8" providerId="ADAL" clId="{C1E385C9-AB4D-45E4-A87D-C33F86067B58}" dt="2020-04-26T16:23:25.910" v="6926" actId="1036"/>
          <ac:spMkLst>
            <pc:docMk/>
            <pc:sldMk cId="3713072237" sldId="271"/>
            <ac:spMk id="61" creationId="{6CCD0D4D-AB06-402B-9A38-CAD260CC83E8}"/>
          </ac:spMkLst>
        </pc:spChg>
        <pc:spChg chg="add mod">
          <ac:chgData name="Luca Gambarotto" userId="dd2dba1a-9f84-4809-bd55-23b010d83ef8" providerId="ADAL" clId="{C1E385C9-AB4D-45E4-A87D-C33F86067B58}" dt="2020-04-26T16:23:25.910" v="6926" actId="1036"/>
          <ac:spMkLst>
            <pc:docMk/>
            <pc:sldMk cId="3713072237" sldId="271"/>
            <ac:spMk id="63" creationId="{2CE6B4F7-BB8E-4B4E-BEE5-B2D892A373BB}"/>
          </ac:spMkLst>
        </pc:spChg>
        <pc:spChg chg="add mod">
          <ac:chgData name="Luca Gambarotto" userId="dd2dba1a-9f84-4809-bd55-23b010d83ef8" providerId="ADAL" clId="{C1E385C9-AB4D-45E4-A87D-C33F86067B58}" dt="2020-04-26T16:22:45.440" v="6824" actId="571"/>
          <ac:spMkLst>
            <pc:docMk/>
            <pc:sldMk cId="3713072237" sldId="271"/>
            <ac:spMk id="65" creationId="{3D6736F8-A05A-4581-9494-C236FDB4BA37}"/>
          </ac:spMkLst>
        </pc:spChg>
        <pc:spChg chg="add mod">
          <ac:chgData name="Luca Gambarotto" userId="dd2dba1a-9f84-4809-bd55-23b010d83ef8" providerId="ADAL" clId="{C1E385C9-AB4D-45E4-A87D-C33F86067B58}" dt="2020-04-26T16:23:25.910" v="6926" actId="1036"/>
          <ac:spMkLst>
            <pc:docMk/>
            <pc:sldMk cId="3713072237" sldId="271"/>
            <ac:spMk id="67" creationId="{780B2209-80FC-4572-98BF-64DC5712DCBC}"/>
          </ac:spMkLst>
        </pc:spChg>
        <pc:spChg chg="del">
          <ac:chgData name="Luca Gambarotto" userId="dd2dba1a-9f84-4809-bd55-23b010d83ef8" providerId="ADAL" clId="{C1E385C9-AB4D-45E4-A87D-C33F86067B58}" dt="2020-04-26T16:20:48.842" v="6635" actId="478"/>
          <ac:spMkLst>
            <pc:docMk/>
            <pc:sldMk cId="3713072237" sldId="271"/>
            <ac:spMk id="77" creationId="{CA20082D-7EAC-471F-876C-297E5D957A63}"/>
          </ac:spMkLst>
        </pc:spChg>
        <pc:spChg chg="del">
          <ac:chgData name="Luca Gambarotto" userId="dd2dba1a-9f84-4809-bd55-23b010d83ef8" providerId="ADAL" clId="{C1E385C9-AB4D-45E4-A87D-C33F86067B58}" dt="2020-04-26T16:20:48.842" v="6635" actId="478"/>
          <ac:spMkLst>
            <pc:docMk/>
            <pc:sldMk cId="3713072237" sldId="271"/>
            <ac:spMk id="82" creationId="{E9FC5D4B-C135-40C5-BA6F-F8BB678D5329}"/>
          </ac:spMkLst>
        </pc:spChg>
        <pc:spChg chg="del">
          <ac:chgData name="Luca Gambarotto" userId="dd2dba1a-9f84-4809-bd55-23b010d83ef8" providerId="ADAL" clId="{C1E385C9-AB4D-45E4-A87D-C33F86067B58}" dt="2020-04-26T16:20:57.873" v="6636" actId="21"/>
          <ac:spMkLst>
            <pc:docMk/>
            <pc:sldMk cId="3713072237" sldId="271"/>
            <ac:spMk id="96" creationId="{3A826F26-CC46-4BE2-B595-84AF5E5C1A7E}"/>
          </ac:spMkLst>
        </pc:spChg>
        <pc:spChg chg="del">
          <ac:chgData name="Luca Gambarotto" userId="dd2dba1a-9f84-4809-bd55-23b010d83ef8" providerId="ADAL" clId="{C1E385C9-AB4D-45E4-A87D-C33F86067B58}" dt="2020-04-26T16:20:57.873" v="6636" actId="21"/>
          <ac:spMkLst>
            <pc:docMk/>
            <pc:sldMk cId="3713072237" sldId="271"/>
            <ac:spMk id="97" creationId="{7D0CAE3D-92E3-479F-BCD4-FB0B1AA8C79D}"/>
          </ac:spMkLst>
        </pc:spChg>
        <pc:spChg chg="mod">
          <ac:chgData name="Luca Gambarotto" userId="dd2dba1a-9f84-4809-bd55-23b010d83ef8" providerId="ADAL" clId="{C1E385C9-AB4D-45E4-A87D-C33F86067B58}" dt="2020-04-26T16:23:25.910" v="6926" actId="1036"/>
          <ac:spMkLst>
            <pc:docMk/>
            <pc:sldMk cId="3713072237" sldId="271"/>
            <ac:spMk id="100" creationId="{58A0772B-281F-4BF0-86F7-FDEA8D3BC675}"/>
          </ac:spMkLst>
        </pc:spChg>
        <pc:spChg chg="mod">
          <ac:chgData name="Luca Gambarotto" userId="dd2dba1a-9f84-4809-bd55-23b010d83ef8" providerId="ADAL" clId="{C1E385C9-AB4D-45E4-A87D-C33F86067B58}" dt="2020-04-26T16:23:25.910" v="6926" actId="1036"/>
          <ac:spMkLst>
            <pc:docMk/>
            <pc:sldMk cId="3713072237" sldId="271"/>
            <ac:spMk id="101" creationId="{1B158124-73D9-4520-BC36-2C3BFB3713FA}"/>
          </ac:spMkLst>
        </pc:spChg>
        <pc:spChg chg="mod">
          <ac:chgData name="Luca Gambarotto" userId="dd2dba1a-9f84-4809-bd55-23b010d83ef8" providerId="ADAL" clId="{C1E385C9-AB4D-45E4-A87D-C33F86067B58}" dt="2020-04-26T16:23:25.910" v="6926" actId="1036"/>
          <ac:spMkLst>
            <pc:docMk/>
            <pc:sldMk cId="3713072237" sldId="271"/>
            <ac:spMk id="102" creationId="{2527F7AA-D9FE-4D79-8A41-5624EAE4E02C}"/>
          </ac:spMkLst>
        </pc:spChg>
        <pc:cxnChg chg="mod">
          <ac:chgData name="Luca Gambarotto" userId="dd2dba1a-9f84-4809-bd55-23b010d83ef8" providerId="ADAL" clId="{C1E385C9-AB4D-45E4-A87D-C33F86067B58}" dt="2020-04-26T16:23:25.910" v="6926" actId="1036"/>
          <ac:cxnSpMkLst>
            <pc:docMk/>
            <pc:sldMk cId="3713072237" sldId="271"/>
            <ac:cxnSpMk id="6" creationId="{23B6223E-1702-4CD4-872E-0E0E27EC5D71}"/>
          </ac:cxnSpMkLst>
        </pc:cxnChg>
        <pc:cxnChg chg="mod">
          <ac:chgData name="Luca Gambarotto" userId="dd2dba1a-9f84-4809-bd55-23b010d83ef8" providerId="ADAL" clId="{C1E385C9-AB4D-45E4-A87D-C33F86067B58}" dt="2020-04-26T16:23:25.910" v="6926" actId="1036"/>
          <ac:cxnSpMkLst>
            <pc:docMk/>
            <pc:sldMk cId="3713072237" sldId="271"/>
            <ac:cxnSpMk id="7" creationId="{4B4D004A-3D06-40D4-B42D-4C4AE7D53E94}"/>
          </ac:cxnSpMkLst>
        </pc:cxnChg>
        <pc:cxnChg chg="mod">
          <ac:chgData name="Luca Gambarotto" userId="dd2dba1a-9f84-4809-bd55-23b010d83ef8" providerId="ADAL" clId="{C1E385C9-AB4D-45E4-A87D-C33F86067B58}" dt="2020-04-26T16:23:25.910" v="6926" actId="1036"/>
          <ac:cxnSpMkLst>
            <pc:docMk/>
            <pc:sldMk cId="3713072237" sldId="271"/>
            <ac:cxnSpMk id="12" creationId="{29B991DD-1F3D-4FA6-B4A5-80E63296B634}"/>
          </ac:cxnSpMkLst>
        </pc:cxnChg>
        <pc:cxnChg chg="mod">
          <ac:chgData name="Luca Gambarotto" userId="dd2dba1a-9f84-4809-bd55-23b010d83ef8" providerId="ADAL" clId="{C1E385C9-AB4D-45E4-A87D-C33F86067B58}" dt="2020-04-26T16:23:25.910" v="6926" actId="1036"/>
          <ac:cxnSpMkLst>
            <pc:docMk/>
            <pc:sldMk cId="3713072237" sldId="271"/>
            <ac:cxnSpMk id="14" creationId="{BCC2535F-795B-44EF-91F2-9C7D187FC865}"/>
          </ac:cxnSpMkLst>
        </pc:cxnChg>
        <pc:cxnChg chg="mod">
          <ac:chgData name="Luca Gambarotto" userId="dd2dba1a-9f84-4809-bd55-23b010d83ef8" providerId="ADAL" clId="{C1E385C9-AB4D-45E4-A87D-C33F86067B58}" dt="2020-04-26T16:23:25.910" v="6926" actId="1036"/>
          <ac:cxnSpMkLst>
            <pc:docMk/>
            <pc:sldMk cId="3713072237" sldId="271"/>
            <ac:cxnSpMk id="16" creationId="{A84A73C5-632B-47D7-BCAA-F7BD1454F5D2}"/>
          </ac:cxnSpMkLst>
        </pc:cxnChg>
        <pc:cxnChg chg="mod">
          <ac:chgData name="Luca Gambarotto" userId="dd2dba1a-9f84-4809-bd55-23b010d83ef8" providerId="ADAL" clId="{C1E385C9-AB4D-45E4-A87D-C33F86067B58}" dt="2020-04-26T16:23:25.910" v="6926" actId="1036"/>
          <ac:cxnSpMkLst>
            <pc:docMk/>
            <pc:sldMk cId="3713072237" sldId="271"/>
            <ac:cxnSpMk id="41" creationId="{5425B17E-4544-4B0E-AF4C-AC356186F0A1}"/>
          </ac:cxnSpMkLst>
        </pc:cxnChg>
        <pc:cxnChg chg="mod">
          <ac:chgData name="Luca Gambarotto" userId="dd2dba1a-9f84-4809-bd55-23b010d83ef8" providerId="ADAL" clId="{C1E385C9-AB4D-45E4-A87D-C33F86067B58}" dt="2020-04-26T16:26:03.420" v="6984" actId="1038"/>
          <ac:cxnSpMkLst>
            <pc:docMk/>
            <pc:sldMk cId="3713072237" sldId="271"/>
            <ac:cxnSpMk id="42" creationId="{74B536F2-30FD-46BF-AFAA-D59D36928DEB}"/>
          </ac:cxnSpMkLst>
        </pc:cxnChg>
        <pc:cxnChg chg="mod">
          <ac:chgData name="Luca Gambarotto" userId="dd2dba1a-9f84-4809-bd55-23b010d83ef8" providerId="ADAL" clId="{C1E385C9-AB4D-45E4-A87D-C33F86067B58}" dt="2020-04-26T16:23:25.910" v="6926" actId="1036"/>
          <ac:cxnSpMkLst>
            <pc:docMk/>
            <pc:sldMk cId="3713072237" sldId="271"/>
            <ac:cxnSpMk id="44" creationId="{5003F79C-FE2C-4B5A-ABEC-D977B4FF4ABD}"/>
          </ac:cxnSpMkLst>
        </pc:cxnChg>
        <pc:cxnChg chg="mod">
          <ac:chgData name="Luca Gambarotto" userId="dd2dba1a-9f84-4809-bd55-23b010d83ef8" providerId="ADAL" clId="{C1E385C9-AB4D-45E4-A87D-C33F86067B58}" dt="2020-04-26T16:23:25.910" v="6926" actId="1036"/>
          <ac:cxnSpMkLst>
            <pc:docMk/>
            <pc:sldMk cId="3713072237" sldId="271"/>
            <ac:cxnSpMk id="49" creationId="{036A50C5-1670-475D-BBB9-39B9F1F42C5F}"/>
          </ac:cxnSpMkLst>
        </pc:cxnChg>
        <pc:cxnChg chg="mod">
          <ac:chgData name="Luca Gambarotto" userId="dd2dba1a-9f84-4809-bd55-23b010d83ef8" providerId="ADAL" clId="{C1E385C9-AB4D-45E4-A87D-C33F86067B58}" dt="2020-04-26T16:23:25.910" v="6926" actId="1036"/>
          <ac:cxnSpMkLst>
            <pc:docMk/>
            <pc:sldMk cId="3713072237" sldId="271"/>
            <ac:cxnSpMk id="52" creationId="{77726A20-1128-4269-8A27-76B3D690FBEB}"/>
          </ac:cxnSpMkLst>
        </pc:cxnChg>
        <pc:cxnChg chg="del">
          <ac:chgData name="Luca Gambarotto" userId="dd2dba1a-9f84-4809-bd55-23b010d83ef8" providerId="ADAL" clId="{C1E385C9-AB4D-45E4-A87D-C33F86067B58}" dt="2020-04-26T16:21:37.790" v="6722" actId="478"/>
          <ac:cxnSpMkLst>
            <pc:docMk/>
            <pc:sldMk cId="3713072237" sldId="271"/>
            <ac:cxnSpMk id="54" creationId="{839F767E-0E40-4178-BD59-28B08F758DA2}"/>
          </ac:cxnSpMkLst>
        </pc:cxnChg>
        <pc:cxnChg chg="add mod">
          <ac:chgData name="Luca Gambarotto" userId="dd2dba1a-9f84-4809-bd55-23b010d83ef8" providerId="ADAL" clId="{C1E385C9-AB4D-45E4-A87D-C33F86067B58}" dt="2020-04-26T16:23:25.910" v="6926" actId="1036"/>
          <ac:cxnSpMkLst>
            <pc:docMk/>
            <pc:sldMk cId="3713072237" sldId="271"/>
            <ac:cxnSpMk id="57" creationId="{E76EEF19-BE38-44B1-B760-C6DA6DA28C1D}"/>
          </ac:cxnSpMkLst>
        </pc:cxnChg>
        <pc:cxnChg chg="add mod">
          <ac:chgData name="Luca Gambarotto" userId="dd2dba1a-9f84-4809-bd55-23b010d83ef8" providerId="ADAL" clId="{C1E385C9-AB4D-45E4-A87D-C33F86067B58}" dt="2020-04-26T16:23:25.910" v="6926" actId="1036"/>
          <ac:cxnSpMkLst>
            <pc:docMk/>
            <pc:sldMk cId="3713072237" sldId="271"/>
            <ac:cxnSpMk id="58" creationId="{CCA45A24-1C5C-4D67-AD8C-47398D598195}"/>
          </ac:cxnSpMkLst>
        </pc:cxnChg>
        <pc:cxnChg chg="add mod">
          <ac:chgData name="Luca Gambarotto" userId="dd2dba1a-9f84-4809-bd55-23b010d83ef8" providerId="ADAL" clId="{C1E385C9-AB4D-45E4-A87D-C33F86067B58}" dt="2020-04-26T16:23:25.910" v="6926" actId="1036"/>
          <ac:cxnSpMkLst>
            <pc:docMk/>
            <pc:sldMk cId="3713072237" sldId="271"/>
            <ac:cxnSpMk id="62" creationId="{DCD24FBB-6B8B-4ADE-B98C-6CC2F8EFDC2F}"/>
          </ac:cxnSpMkLst>
        </pc:cxnChg>
        <pc:cxnChg chg="add mod">
          <ac:chgData name="Luca Gambarotto" userId="dd2dba1a-9f84-4809-bd55-23b010d83ef8" providerId="ADAL" clId="{C1E385C9-AB4D-45E4-A87D-C33F86067B58}" dt="2020-04-26T16:22:45.440" v="6824" actId="571"/>
          <ac:cxnSpMkLst>
            <pc:docMk/>
            <pc:sldMk cId="3713072237" sldId="271"/>
            <ac:cxnSpMk id="64" creationId="{872D1082-3C5A-481E-926F-031A9747654E}"/>
          </ac:cxnSpMkLst>
        </pc:cxnChg>
        <pc:cxnChg chg="add mod">
          <ac:chgData name="Luca Gambarotto" userId="dd2dba1a-9f84-4809-bd55-23b010d83ef8" providerId="ADAL" clId="{C1E385C9-AB4D-45E4-A87D-C33F86067B58}" dt="2020-04-26T16:23:25.910" v="6926" actId="1036"/>
          <ac:cxnSpMkLst>
            <pc:docMk/>
            <pc:sldMk cId="3713072237" sldId="271"/>
            <ac:cxnSpMk id="66" creationId="{AD9AC275-D781-4C5C-A3A6-78CA1367360E}"/>
          </ac:cxnSpMkLst>
        </pc:cxnChg>
        <pc:cxnChg chg="del">
          <ac:chgData name="Luca Gambarotto" userId="dd2dba1a-9f84-4809-bd55-23b010d83ef8" providerId="ADAL" clId="{C1E385C9-AB4D-45E4-A87D-C33F86067B58}" dt="2020-04-26T16:20:48.842" v="6635" actId="478"/>
          <ac:cxnSpMkLst>
            <pc:docMk/>
            <pc:sldMk cId="3713072237" sldId="271"/>
            <ac:cxnSpMk id="75" creationId="{4B6290E9-143B-4BA6-8769-F93CB00236E0}"/>
          </ac:cxnSpMkLst>
        </pc:cxnChg>
        <pc:cxnChg chg="del">
          <ac:chgData name="Luca Gambarotto" userId="dd2dba1a-9f84-4809-bd55-23b010d83ef8" providerId="ADAL" clId="{C1E385C9-AB4D-45E4-A87D-C33F86067B58}" dt="2020-04-26T16:20:57.873" v="6636" actId="21"/>
          <ac:cxnSpMkLst>
            <pc:docMk/>
            <pc:sldMk cId="3713072237" sldId="271"/>
            <ac:cxnSpMk id="88" creationId="{B04D1869-792A-423D-8CB8-A31D339497A1}"/>
          </ac:cxnSpMkLst>
        </pc:cxnChg>
        <pc:cxnChg chg="del">
          <ac:chgData name="Luca Gambarotto" userId="dd2dba1a-9f84-4809-bd55-23b010d83ef8" providerId="ADAL" clId="{C1E385C9-AB4D-45E4-A87D-C33F86067B58}" dt="2020-04-26T16:20:57.873" v="6636" actId="21"/>
          <ac:cxnSpMkLst>
            <pc:docMk/>
            <pc:sldMk cId="3713072237" sldId="271"/>
            <ac:cxnSpMk id="90" creationId="{6B724A0B-A3C3-479A-B176-C73AAD6CBA22}"/>
          </ac:cxnSpMkLst>
        </pc:cxnChg>
      </pc:sldChg>
      <pc:sldChg chg="addSp delSp modSp add mod ord">
        <pc:chgData name="Luca Gambarotto" userId="dd2dba1a-9f84-4809-bd55-23b010d83ef8" providerId="ADAL" clId="{C1E385C9-AB4D-45E4-A87D-C33F86067B58}" dt="2020-04-26T16:36:07.949" v="7412" actId="1036"/>
        <pc:sldMkLst>
          <pc:docMk/>
          <pc:sldMk cId="2663050428" sldId="272"/>
        </pc:sldMkLst>
        <pc:spChg chg="mod">
          <ac:chgData name="Luca Gambarotto" userId="dd2dba1a-9f84-4809-bd55-23b010d83ef8" providerId="ADAL" clId="{C1E385C9-AB4D-45E4-A87D-C33F86067B58}" dt="2020-04-26T16:31:14.607" v="7137" actId="403"/>
          <ac:spMkLst>
            <pc:docMk/>
            <pc:sldMk cId="2663050428" sldId="272"/>
            <ac:spMk id="2" creationId="{DF8E06C7-CB4F-4758-A0C0-A7EA1F6FEEF7}"/>
          </ac:spMkLst>
        </pc:spChg>
        <pc:spChg chg="del">
          <ac:chgData name="Luca Gambarotto" userId="dd2dba1a-9f84-4809-bd55-23b010d83ef8" providerId="ADAL" clId="{C1E385C9-AB4D-45E4-A87D-C33F86067B58}" dt="2020-04-26T16:26:51.802" v="7051" actId="478"/>
          <ac:spMkLst>
            <pc:docMk/>
            <pc:sldMk cId="2663050428" sldId="272"/>
            <ac:spMk id="3" creationId="{2C421284-FAC1-4090-8FB4-437F8B5FFAD6}"/>
          </ac:spMkLst>
        </pc:spChg>
        <pc:spChg chg="add mod">
          <ac:chgData name="Luca Gambarotto" userId="dd2dba1a-9f84-4809-bd55-23b010d83ef8" providerId="ADAL" clId="{C1E385C9-AB4D-45E4-A87D-C33F86067B58}" dt="2020-04-26T16:36:07.949" v="7412" actId="1036"/>
          <ac:spMkLst>
            <pc:docMk/>
            <pc:sldMk cId="2663050428" sldId="272"/>
            <ac:spMk id="4" creationId="{D62C4F2B-0C45-4A6B-8D56-FE4D9100F613}"/>
          </ac:spMkLst>
        </pc:spChg>
        <pc:spChg chg="add mod">
          <ac:chgData name="Luca Gambarotto" userId="dd2dba1a-9f84-4809-bd55-23b010d83ef8" providerId="ADAL" clId="{C1E385C9-AB4D-45E4-A87D-C33F86067B58}" dt="2020-04-26T16:35:06.962" v="7393" actId="1037"/>
          <ac:spMkLst>
            <pc:docMk/>
            <pc:sldMk cId="2663050428" sldId="272"/>
            <ac:spMk id="5" creationId="{6FD8B335-6664-4186-A7B3-C20A8137ABAD}"/>
          </ac:spMkLst>
        </pc:spChg>
        <pc:spChg chg="add mod">
          <ac:chgData name="Luca Gambarotto" userId="dd2dba1a-9f84-4809-bd55-23b010d83ef8" providerId="ADAL" clId="{C1E385C9-AB4D-45E4-A87D-C33F86067B58}" dt="2020-04-26T16:34:58.300" v="7376" actId="1076"/>
          <ac:spMkLst>
            <pc:docMk/>
            <pc:sldMk cId="2663050428" sldId="272"/>
            <ac:spMk id="6" creationId="{05122C79-B850-4962-AA3C-01365F2943E1}"/>
          </ac:spMkLst>
        </pc:spChg>
        <pc:picChg chg="add mod">
          <ac:chgData name="Luca Gambarotto" userId="dd2dba1a-9f84-4809-bd55-23b010d83ef8" providerId="ADAL" clId="{C1E385C9-AB4D-45E4-A87D-C33F86067B58}" dt="2020-04-26T16:35:06.962" v="7393" actId="1037"/>
          <ac:picMkLst>
            <pc:docMk/>
            <pc:sldMk cId="2663050428" sldId="272"/>
            <ac:picMk id="1026" creationId="{577DE4AC-03F4-4A68-86D9-F24A538E397A}"/>
          </ac:picMkLst>
        </pc:picChg>
      </pc:sldChg>
      <pc:sldChg chg="delSp modSp add mod">
        <pc:chgData name="Luca Gambarotto" userId="dd2dba1a-9f84-4809-bd55-23b010d83ef8" providerId="ADAL" clId="{C1E385C9-AB4D-45E4-A87D-C33F86067B58}" dt="2020-05-05T08:01:55.335" v="7445" actId="20577"/>
        <pc:sldMkLst>
          <pc:docMk/>
          <pc:sldMk cId="2576689154" sldId="273"/>
        </pc:sldMkLst>
        <pc:spChg chg="mod">
          <ac:chgData name="Luca Gambarotto" userId="dd2dba1a-9f84-4809-bd55-23b010d83ef8" providerId="ADAL" clId="{C1E385C9-AB4D-45E4-A87D-C33F86067B58}" dt="2020-05-05T08:01:55.335" v="7445" actId="20577"/>
          <ac:spMkLst>
            <pc:docMk/>
            <pc:sldMk cId="2576689154" sldId="273"/>
            <ac:spMk id="4" creationId="{89286E0F-C0E7-4BDD-8822-9D55FA9EE900}"/>
          </ac:spMkLst>
        </pc:spChg>
        <pc:spChg chg="del">
          <ac:chgData name="Luca Gambarotto" userId="dd2dba1a-9f84-4809-bd55-23b010d83ef8" providerId="ADAL" clId="{C1E385C9-AB4D-45E4-A87D-C33F86067B58}" dt="2020-05-05T08:01:49.888" v="7428" actId="478"/>
          <ac:spMkLst>
            <pc:docMk/>
            <pc:sldMk cId="2576689154" sldId="273"/>
            <ac:spMk id="8" creationId="{EBD8EFD8-9339-4F10-8DD1-137D196046D3}"/>
          </ac:spMkLst>
        </pc:spChg>
        <pc:spChg chg="del">
          <ac:chgData name="Luca Gambarotto" userId="dd2dba1a-9f84-4809-bd55-23b010d83ef8" providerId="ADAL" clId="{C1E385C9-AB4D-45E4-A87D-C33F86067B58}" dt="2020-05-05T08:01:49.888" v="7428" actId="478"/>
          <ac:spMkLst>
            <pc:docMk/>
            <pc:sldMk cId="2576689154" sldId="273"/>
            <ac:spMk id="9" creationId="{EA0C080A-90BA-4E40-A39D-CC08D5EC5442}"/>
          </ac:spMkLst>
        </pc:spChg>
        <pc:spChg chg="del">
          <ac:chgData name="Luca Gambarotto" userId="dd2dba1a-9f84-4809-bd55-23b010d83ef8" providerId="ADAL" clId="{C1E385C9-AB4D-45E4-A87D-C33F86067B58}" dt="2020-05-05T08:01:49.888" v="7428" actId="478"/>
          <ac:spMkLst>
            <pc:docMk/>
            <pc:sldMk cId="2576689154" sldId="273"/>
            <ac:spMk id="13" creationId="{BFF05089-E2E6-46BE-ADB1-496E878B9B60}"/>
          </ac:spMkLst>
        </pc:spChg>
        <pc:spChg chg="del">
          <ac:chgData name="Luca Gambarotto" userId="dd2dba1a-9f84-4809-bd55-23b010d83ef8" providerId="ADAL" clId="{C1E385C9-AB4D-45E4-A87D-C33F86067B58}" dt="2020-05-05T08:01:49.888" v="7428" actId="478"/>
          <ac:spMkLst>
            <pc:docMk/>
            <pc:sldMk cId="2576689154" sldId="273"/>
            <ac:spMk id="36" creationId="{96F119C4-E600-4D63-A57C-00F26147812C}"/>
          </ac:spMkLst>
        </pc:spChg>
        <pc:spChg chg="del">
          <ac:chgData name="Luca Gambarotto" userId="dd2dba1a-9f84-4809-bd55-23b010d83ef8" providerId="ADAL" clId="{C1E385C9-AB4D-45E4-A87D-C33F86067B58}" dt="2020-05-05T08:01:49.888" v="7428" actId="478"/>
          <ac:spMkLst>
            <pc:docMk/>
            <pc:sldMk cId="2576689154" sldId="273"/>
            <ac:spMk id="39" creationId="{0F5230D9-7FAF-45C2-895F-4466520647C3}"/>
          </ac:spMkLst>
        </pc:spChg>
        <pc:spChg chg="del">
          <ac:chgData name="Luca Gambarotto" userId="dd2dba1a-9f84-4809-bd55-23b010d83ef8" providerId="ADAL" clId="{C1E385C9-AB4D-45E4-A87D-C33F86067B58}" dt="2020-05-05T08:01:49.888" v="7428" actId="478"/>
          <ac:spMkLst>
            <pc:docMk/>
            <pc:sldMk cId="2576689154" sldId="273"/>
            <ac:spMk id="45" creationId="{910FB815-CCCD-4261-8F94-D6DE2C01773B}"/>
          </ac:spMkLst>
        </pc:spChg>
        <pc:spChg chg="del">
          <ac:chgData name="Luca Gambarotto" userId="dd2dba1a-9f84-4809-bd55-23b010d83ef8" providerId="ADAL" clId="{C1E385C9-AB4D-45E4-A87D-C33F86067B58}" dt="2020-05-05T08:01:49.888" v="7428" actId="478"/>
          <ac:spMkLst>
            <pc:docMk/>
            <pc:sldMk cId="2576689154" sldId="273"/>
            <ac:spMk id="46" creationId="{6AF02B21-A1F8-4DEA-A4BB-86C5752D2484}"/>
          </ac:spMkLst>
        </pc:spChg>
        <pc:spChg chg="del">
          <ac:chgData name="Luca Gambarotto" userId="dd2dba1a-9f84-4809-bd55-23b010d83ef8" providerId="ADAL" clId="{C1E385C9-AB4D-45E4-A87D-C33F86067B58}" dt="2020-05-05T08:01:49.888" v="7428" actId="478"/>
          <ac:spMkLst>
            <pc:docMk/>
            <pc:sldMk cId="2576689154" sldId="273"/>
            <ac:spMk id="47" creationId="{5B3D74AF-3A96-4239-B7CA-020AB84D1443}"/>
          </ac:spMkLst>
        </pc:spChg>
        <pc:spChg chg="del">
          <ac:chgData name="Luca Gambarotto" userId="dd2dba1a-9f84-4809-bd55-23b010d83ef8" providerId="ADAL" clId="{C1E385C9-AB4D-45E4-A87D-C33F86067B58}" dt="2020-05-05T08:01:49.888" v="7428" actId="478"/>
          <ac:spMkLst>
            <pc:docMk/>
            <pc:sldMk cId="2576689154" sldId="273"/>
            <ac:spMk id="48" creationId="{F2B660E8-D0FC-453D-8AE5-AB9368FB8A09}"/>
          </ac:spMkLst>
        </pc:spChg>
        <pc:spChg chg="del">
          <ac:chgData name="Luca Gambarotto" userId="dd2dba1a-9f84-4809-bd55-23b010d83ef8" providerId="ADAL" clId="{C1E385C9-AB4D-45E4-A87D-C33F86067B58}" dt="2020-05-05T08:01:49.888" v="7428" actId="478"/>
          <ac:spMkLst>
            <pc:docMk/>
            <pc:sldMk cId="2576689154" sldId="273"/>
            <ac:spMk id="50" creationId="{EF81140D-EC54-4704-8971-34A2CB582265}"/>
          </ac:spMkLst>
        </pc:spChg>
        <pc:spChg chg="del">
          <ac:chgData name="Luca Gambarotto" userId="dd2dba1a-9f84-4809-bd55-23b010d83ef8" providerId="ADAL" clId="{C1E385C9-AB4D-45E4-A87D-C33F86067B58}" dt="2020-05-05T08:01:49.888" v="7428" actId="478"/>
          <ac:spMkLst>
            <pc:docMk/>
            <pc:sldMk cId="2576689154" sldId="273"/>
            <ac:spMk id="51" creationId="{08E54EBE-89EC-4464-A098-EE535C8C841F}"/>
          </ac:spMkLst>
        </pc:spChg>
        <pc:spChg chg="del">
          <ac:chgData name="Luca Gambarotto" userId="dd2dba1a-9f84-4809-bd55-23b010d83ef8" providerId="ADAL" clId="{C1E385C9-AB4D-45E4-A87D-C33F86067B58}" dt="2020-05-05T08:01:49.888" v="7428" actId="478"/>
          <ac:spMkLst>
            <pc:docMk/>
            <pc:sldMk cId="2576689154" sldId="273"/>
            <ac:spMk id="53" creationId="{6BC50A41-670C-49F8-8484-2FCACF0A8181}"/>
          </ac:spMkLst>
        </pc:spChg>
        <pc:spChg chg="del">
          <ac:chgData name="Luca Gambarotto" userId="dd2dba1a-9f84-4809-bd55-23b010d83ef8" providerId="ADAL" clId="{C1E385C9-AB4D-45E4-A87D-C33F86067B58}" dt="2020-05-05T08:01:49.888" v="7428" actId="478"/>
          <ac:spMkLst>
            <pc:docMk/>
            <pc:sldMk cId="2576689154" sldId="273"/>
            <ac:spMk id="55" creationId="{64399EFF-22EF-4742-8DB2-D892FD85EBA2}"/>
          </ac:spMkLst>
        </pc:spChg>
        <pc:spChg chg="del">
          <ac:chgData name="Luca Gambarotto" userId="dd2dba1a-9f84-4809-bd55-23b010d83ef8" providerId="ADAL" clId="{C1E385C9-AB4D-45E4-A87D-C33F86067B58}" dt="2020-05-05T08:01:49.888" v="7428" actId="478"/>
          <ac:spMkLst>
            <pc:docMk/>
            <pc:sldMk cId="2576689154" sldId="273"/>
            <ac:spMk id="56" creationId="{1A615C1B-F081-4B8C-B326-895911A93B3D}"/>
          </ac:spMkLst>
        </pc:spChg>
        <pc:spChg chg="del">
          <ac:chgData name="Luca Gambarotto" userId="dd2dba1a-9f84-4809-bd55-23b010d83ef8" providerId="ADAL" clId="{C1E385C9-AB4D-45E4-A87D-C33F86067B58}" dt="2020-05-05T08:01:49.888" v="7428" actId="478"/>
          <ac:spMkLst>
            <pc:docMk/>
            <pc:sldMk cId="2576689154" sldId="273"/>
            <ac:spMk id="61" creationId="{6CCD0D4D-AB06-402B-9A38-CAD260CC83E8}"/>
          </ac:spMkLst>
        </pc:spChg>
        <pc:spChg chg="del">
          <ac:chgData name="Luca Gambarotto" userId="dd2dba1a-9f84-4809-bd55-23b010d83ef8" providerId="ADAL" clId="{C1E385C9-AB4D-45E4-A87D-C33F86067B58}" dt="2020-05-05T08:01:49.888" v="7428" actId="478"/>
          <ac:spMkLst>
            <pc:docMk/>
            <pc:sldMk cId="2576689154" sldId="273"/>
            <ac:spMk id="77" creationId="{CA20082D-7EAC-471F-876C-297E5D957A63}"/>
          </ac:spMkLst>
        </pc:spChg>
        <pc:spChg chg="del">
          <ac:chgData name="Luca Gambarotto" userId="dd2dba1a-9f84-4809-bd55-23b010d83ef8" providerId="ADAL" clId="{C1E385C9-AB4D-45E4-A87D-C33F86067B58}" dt="2020-05-05T08:01:49.888" v="7428" actId="478"/>
          <ac:spMkLst>
            <pc:docMk/>
            <pc:sldMk cId="2576689154" sldId="273"/>
            <ac:spMk id="82" creationId="{E9FC5D4B-C135-40C5-BA6F-F8BB678D5329}"/>
          </ac:spMkLst>
        </pc:spChg>
        <pc:spChg chg="del">
          <ac:chgData name="Luca Gambarotto" userId="dd2dba1a-9f84-4809-bd55-23b010d83ef8" providerId="ADAL" clId="{C1E385C9-AB4D-45E4-A87D-C33F86067B58}" dt="2020-05-05T08:01:49.888" v="7428" actId="478"/>
          <ac:spMkLst>
            <pc:docMk/>
            <pc:sldMk cId="2576689154" sldId="273"/>
            <ac:spMk id="96" creationId="{3A826F26-CC46-4BE2-B595-84AF5E5C1A7E}"/>
          </ac:spMkLst>
        </pc:spChg>
        <pc:spChg chg="del">
          <ac:chgData name="Luca Gambarotto" userId="dd2dba1a-9f84-4809-bd55-23b010d83ef8" providerId="ADAL" clId="{C1E385C9-AB4D-45E4-A87D-C33F86067B58}" dt="2020-05-05T08:01:49.888" v="7428" actId="478"/>
          <ac:spMkLst>
            <pc:docMk/>
            <pc:sldMk cId="2576689154" sldId="273"/>
            <ac:spMk id="97" creationId="{7D0CAE3D-92E3-479F-BCD4-FB0B1AA8C79D}"/>
          </ac:spMkLst>
        </pc:spChg>
        <pc:spChg chg="del">
          <ac:chgData name="Luca Gambarotto" userId="dd2dba1a-9f84-4809-bd55-23b010d83ef8" providerId="ADAL" clId="{C1E385C9-AB4D-45E4-A87D-C33F86067B58}" dt="2020-05-05T08:01:49.888" v="7428" actId="478"/>
          <ac:spMkLst>
            <pc:docMk/>
            <pc:sldMk cId="2576689154" sldId="273"/>
            <ac:spMk id="100" creationId="{58A0772B-281F-4BF0-86F7-FDEA8D3BC675}"/>
          </ac:spMkLst>
        </pc:spChg>
        <pc:spChg chg="del">
          <ac:chgData name="Luca Gambarotto" userId="dd2dba1a-9f84-4809-bd55-23b010d83ef8" providerId="ADAL" clId="{C1E385C9-AB4D-45E4-A87D-C33F86067B58}" dt="2020-05-05T08:01:49.888" v="7428" actId="478"/>
          <ac:spMkLst>
            <pc:docMk/>
            <pc:sldMk cId="2576689154" sldId="273"/>
            <ac:spMk id="101" creationId="{1B158124-73D9-4520-BC36-2C3BFB3713FA}"/>
          </ac:spMkLst>
        </pc:spChg>
        <pc:spChg chg="del">
          <ac:chgData name="Luca Gambarotto" userId="dd2dba1a-9f84-4809-bd55-23b010d83ef8" providerId="ADAL" clId="{C1E385C9-AB4D-45E4-A87D-C33F86067B58}" dt="2020-05-05T08:01:49.888" v="7428" actId="478"/>
          <ac:spMkLst>
            <pc:docMk/>
            <pc:sldMk cId="2576689154" sldId="273"/>
            <ac:spMk id="102" creationId="{2527F7AA-D9FE-4D79-8A41-5624EAE4E02C}"/>
          </ac:spMkLst>
        </pc:spChg>
        <pc:cxnChg chg="del">
          <ac:chgData name="Luca Gambarotto" userId="dd2dba1a-9f84-4809-bd55-23b010d83ef8" providerId="ADAL" clId="{C1E385C9-AB4D-45E4-A87D-C33F86067B58}" dt="2020-05-05T08:01:49.888" v="7428" actId="478"/>
          <ac:cxnSpMkLst>
            <pc:docMk/>
            <pc:sldMk cId="2576689154" sldId="273"/>
            <ac:cxnSpMk id="6" creationId="{23B6223E-1702-4CD4-872E-0E0E27EC5D71}"/>
          </ac:cxnSpMkLst>
        </pc:cxnChg>
        <pc:cxnChg chg="del">
          <ac:chgData name="Luca Gambarotto" userId="dd2dba1a-9f84-4809-bd55-23b010d83ef8" providerId="ADAL" clId="{C1E385C9-AB4D-45E4-A87D-C33F86067B58}" dt="2020-05-05T08:01:49.888" v="7428" actId="478"/>
          <ac:cxnSpMkLst>
            <pc:docMk/>
            <pc:sldMk cId="2576689154" sldId="273"/>
            <ac:cxnSpMk id="7" creationId="{4B4D004A-3D06-40D4-B42D-4C4AE7D53E94}"/>
          </ac:cxnSpMkLst>
        </pc:cxnChg>
        <pc:cxnChg chg="del">
          <ac:chgData name="Luca Gambarotto" userId="dd2dba1a-9f84-4809-bd55-23b010d83ef8" providerId="ADAL" clId="{C1E385C9-AB4D-45E4-A87D-C33F86067B58}" dt="2020-05-05T08:01:49.888" v="7428" actId="478"/>
          <ac:cxnSpMkLst>
            <pc:docMk/>
            <pc:sldMk cId="2576689154" sldId="273"/>
            <ac:cxnSpMk id="12" creationId="{29B991DD-1F3D-4FA6-B4A5-80E63296B634}"/>
          </ac:cxnSpMkLst>
        </pc:cxnChg>
        <pc:cxnChg chg="del">
          <ac:chgData name="Luca Gambarotto" userId="dd2dba1a-9f84-4809-bd55-23b010d83ef8" providerId="ADAL" clId="{C1E385C9-AB4D-45E4-A87D-C33F86067B58}" dt="2020-05-05T08:01:49.888" v="7428" actId="478"/>
          <ac:cxnSpMkLst>
            <pc:docMk/>
            <pc:sldMk cId="2576689154" sldId="273"/>
            <ac:cxnSpMk id="14" creationId="{BCC2535F-795B-44EF-91F2-9C7D187FC865}"/>
          </ac:cxnSpMkLst>
        </pc:cxnChg>
        <pc:cxnChg chg="del">
          <ac:chgData name="Luca Gambarotto" userId="dd2dba1a-9f84-4809-bd55-23b010d83ef8" providerId="ADAL" clId="{C1E385C9-AB4D-45E4-A87D-C33F86067B58}" dt="2020-05-05T08:01:49.888" v="7428" actId="478"/>
          <ac:cxnSpMkLst>
            <pc:docMk/>
            <pc:sldMk cId="2576689154" sldId="273"/>
            <ac:cxnSpMk id="16" creationId="{A84A73C5-632B-47D7-BCAA-F7BD1454F5D2}"/>
          </ac:cxnSpMkLst>
        </pc:cxnChg>
        <pc:cxnChg chg="del">
          <ac:chgData name="Luca Gambarotto" userId="dd2dba1a-9f84-4809-bd55-23b010d83ef8" providerId="ADAL" clId="{C1E385C9-AB4D-45E4-A87D-C33F86067B58}" dt="2020-05-05T08:01:49.888" v="7428" actId="478"/>
          <ac:cxnSpMkLst>
            <pc:docMk/>
            <pc:sldMk cId="2576689154" sldId="273"/>
            <ac:cxnSpMk id="41" creationId="{5425B17E-4544-4B0E-AF4C-AC356186F0A1}"/>
          </ac:cxnSpMkLst>
        </pc:cxnChg>
        <pc:cxnChg chg="del">
          <ac:chgData name="Luca Gambarotto" userId="dd2dba1a-9f84-4809-bd55-23b010d83ef8" providerId="ADAL" clId="{C1E385C9-AB4D-45E4-A87D-C33F86067B58}" dt="2020-05-05T08:01:49.888" v="7428" actId="478"/>
          <ac:cxnSpMkLst>
            <pc:docMk/>
            <pc:sldMk cId="2576689154" sldId="273"/>
            <ac:cxnSpMk id="42" creationId="{74B536F2-30FD-46BF-AFAA-D59D36928DEB}"/>
          </ac:cxnSpMkLst>
        </pc:cxnChg>
        <pc:cxnChg chg="del">
          <ac:chgData name="Luca Gambarotto" userId="dd2dba1a-9f84-4809-bd55-23b010d83ef8" providerId="ADAL" clId="{C1E385C9-AB4D-45E4-A87D-C33F86067B58}" dt="2020-05-05T08:01:49.888" v="7428" actId="478"/>
          <ac:cxnSpMkLst>
            <pc:docMk/>
            <pc:sldMk cId="2576689154" sldId="273"/>
            <ac:cxnSpMk id="44" creationId="{5003F79C-FE2C-4B5A-ABEC-D977B4FF4ABD}"/>
          </ac:cxnSpMkLst>
        </pc:cxnChg>
        <pc:cxnChg chg="del">
          <ac:chgData name="Luca Gambarotto" userId="dd2dba1a-9f84-4809-bd55-23b010d83ef8" providerId="ADAL" clId="{C1E385C9-AB4D-45E4-A87D-C33F86067B58}" dt="2020-05-05T08:01:49.888" v="7428" actId="478"/>
          <ac:cxnSpMkLst>
            <pc:docMk/>
            <pc:sldMk cId="2576689154" sldId="273"/>
            <ac:cxnSpMk id="49" creationId="{036A50C5-1670-475D-BBB9-39B9F1F42C5F}"/>
          </ac:cxnSpMkLst>
        </pc:cxnChg>
        <pc:cxnChg chg="del">
          <ac:chgData name="Luca Gambarotto" userId="dd2dba1a-9f84-4809-bd55-23b010d83ef8" providerId="ADAL" clId="{C1E385C9-AB4D-45E4-A87D-C33F86067B58}" dt="2020-05-05T08:01:49.888" v="7428" actId="478"/>
          <ac:cxnSpMkLst>
            <pc:docMk/>
            <pc:sldMk cId="2576689154" sldId="273"/>
            <ac:cxnSpMk id="52" creationId="{77726A20-1128-4269-8A27-76B3D690FBEB}"/>
          </ac:cxnSpMkLst>
        </pc:cxnChg>
        <pc:cxnChg chg="del">
          <ac:chgData name="Luca Gambarotto" userId="dd2dba1a-9f84-4809-bd55-23b010d83ef8" providerId="ADAL" clId="{C1E385C9-AB4D-45E4-A87D-C33F86067B58}" dt="2020-05-05T08:01:49.888" v="7428" actId="478"/>
          <ac:cxnSpMkLst>
            <pc:docMk/>
            <pc:sldMk cId="2576689154" sldId="273"/>
            <ac:cxnSpMk id="54" creationId="{839F767E-0E40-4178-BD59-28B08F758DA2}"/>
          </ac:cxnSpMkLst>
        </pc:cxnChg>
        <pc:cxnChg chg="del">
          <ac:chgData name="Luca Gambarotto" userId="dd2dba1a-9f84-4809-bd55-23b010d83ef8" providerId="ADAL" clId="{C1E385C9-AB4D-45E4-A87D-C33F86067B58}" dt="2020-05-05T08:01:49.888" v="7428" actId="478"/>
          <ac:cxnSpMkLst>
            <pc:docMk/>
            <pc:sldMk cId="2576689154" sldId="273"/>
            <ac:cxnSpMk id="75" creationId="{4B6290E9-143B-4BA6-8769-F93CB00236E0}"/>
          </ac:cxnSpMkLst>
        </pc:cxnChg>
        <pc:cxnChg chg="del">
          <ac:chgData name="Luca Gambarotto" userId="dd2dba1a-9f84-4809-bd55-23b010d83ef8" providerId="ADAL" clId="{C1E385C9-AB4D-45E4-A87D-C33F86067B58}" dt="2020-05-05T08:01:49.888" v="7428" actId="478"/>
          <ac:cxnSpMkLst>
            <pc:docMk/>
            <pc:sldMk cId="2576689154" sldId="273"/>
            <ac:cxnSpMk id="88" creationId="{B04D1869-792A-423D-8CB8-A31D339497A1}"/>
          </ac:cxnSpMkLst>
        </pc:cxnChg>
        <pc:cxnChg chg="del">
          <ac:chgData name="Luca Gambarotto" userId="dd2dba1a-9f84-4809-bd55-23b010d83ef8" providerId="ADAL" clId="{C1E385C9-AB4D-45E4-A87D-C33F86067B58}" dt="2020-05-05T08:01:49.888" v="7428" actId="478"/>
          <ac:cxnSpMkLst>
            <pc:docMk/>
            <pc:sldMk cId="2576689154" sldId="273"/>
            <ac:cxnSpMk id="90" creationId="{6B724A0B-A3C3-479A-B176-C73AAD6CBA22}"/>
          </ac:cxnSpMkLst>
        </pc:cxnChg>
      </pc:sldChg>
      <pc:sldMasterChg chg="modSp modSldLayout">
        <pc:chgData name="Luca Gambarotto" userId="dd2dba1a-9f84-4809-bd55-23b010d83ef8" providerId="ADAL" clId="{C1E385C9-AB4D-45E4-A87D-C33F86067B58}" dt="2020-04-26T06:15:46.246" v="94"/>
        <pc:sldMasterMkLst>
          <pc:docMk/>
          <pc:sldMasterMk cId="1593290930" sldId="2147483660"/>
        </pc:sldMasterMkLst>
        <pc:spChg chg="mod">
          <ac:chgData name="Luca Gambarotto" userId="dd2dba1a-9f84-4809-bd55-23b010d83ef8" providerId="ADAL" clId="{C1E385C9-AB4D-45E4-A87D-C33F86067B58}" dt="2020-04-26T06:15:46.246" v="94"/>
          <ac:spMkLst>
            <pc:docMk/>
            <pc:sldMasterMk cId="1593290930" sldId="2147483660"/>
            <ac:spMk id="2"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ac:spMk id="3"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ac:spMk id="4"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ac:spMk id="5"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ac:spMk id="6" creationId="{00000000-0000-0000-0000-000000000000}"/>
          </ac:spMkLst>
        </pc:spChg>
        <pc:sldLayoutChg chg="modSp">
          <pc:chgData name="Luca Gambarotto" userId="dd2dba1a-9f84-4809-bd55-23b010d83ef8" providerId="ADAL" clId="{C1E385C9-AB4D-45E4-A87D-C33F86067B58}" dt="2020-04-26T06:15:46.246" v="94"/>
          <pc:sldLayoutMkLst>
            <pc:docMk/>
            <pc:sldMasterMk cId="1593290930" sldId="2147483660"/>
            <pc:sldLayoutMk cId="3584918084" sldId="2147483661"/>
          </pc:sldLayoutMkLst>
          <pc:spChg chg="mod">
            <ac:chgData name="Luca Gambarotto" userId="dd2dba1a-9f84-4809-bd55-23b010d83ef8" providerId="ADAL" clId="{C1E385C9-AB4D-45E4-A87D-C33F86067B58}" dt="2020-04-26T06:15:46.246" v="94"/>
            <ac:spMkLst>
              <pc:docMk/>
              <pc:sldMasterMk cId="1593290930" sldId="2147483660"/>
              <pc:sldLayoutMk cId="3584918084" sldId="2147483661"/>
              <ac:spMk id="2"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3584918084" sldId="2147483661"/>
              <ac:spMk id="3" creationId="{00000000-0000-0000-0000-000000000000}"/>
            </ac:spMkLst>
          </pc:spChg>
        </pc:sldLayoutChg>
        <pc:sldLayoutChg chg="modSp">
          <pc:chgData name="Luca Gambarotto" userId="dd2dba1a-9f84-4809-bd55-23b010d83ef8" providerId="ADAL" clId="{C1E385C9-AB4D-45E4-A87D-C33F86067B58}" dt="2020-04-26T06:15:46.246" v="94"/>
          <pc:sldLayoutMkLst>
            <pc:docMk/>
            <pc:sldMasterMk cId="1593290930" sldId="2147483660"/>
            <pc:sldLayoutMk cId="64538323" sldId="2147483663"/>
          </pc:sldLayoutMkLst>
          <pc:spChg chg="mod">
            <ac:chgData name="Luca Gambarotto" userId="dd2dba1a-9f84-4809-bd55-23b010d83ef8" providerId="ADAL" clId="{C1E385C9-AB4D-45E4-A87D-C33F86067B58}" dt="2020-04-26T06:15:46.246" v="94"/>
            <ac:spMkLst>
              <pc:docMk/>
              <pc:sldMasterMk cId="1593290930" sldId="2147483660"/>
              <pc:sldLayoutMk cId="64538323" sldId="2147483663"/>
              <ac:spMk id="2"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64538323" sldId="2147483663"/>
              <ac:spMk id="3" creationId="{00000000-0000-0000-0000-000000000000}"/>
            </ac:spMkLst>
          </pc:spChg>
        </pc:sldLayoutChg>
        <pc:sldLayoutChg chg="modSp">
          <pc:chgData name="Luca Gambarotto" userId="dd2dba1a-9f84-4809-bd55-23b010d83ef8" providerId="ADAL" clId="{C1E385C9-AB4D-45E4-A87D-C33F86067B58}" dt="2020-04-26T06:15:46.246" v="94"/>
          <pc:sldLayoutMkLst>
            <pc:docMk/>
            <pc:sldMasterMk cId="1593290930" sldId="2147483660"/>
            <pc:sldLayoutMk cId="2961296412" sldId="2147483664"/>
          </pc:sldLayoutMkLst>
          <pc:spChg chg="mod">
            <ac:chgData name="Luca Gambarotto" userId="dd2dba1a-9f84-4809-bd55-23b010d83ef8" providerId="ADAL" clId="{C1E385C9-AB4D-45E4-A87D-C33F86067B58}" dt="2020-04-26T06:15:46.246" v="94"/>
            <ac:spMkLst>
              <pc:docMk/>
              <pc:sldMasterMk cId="1593290930" sldId="2147483660"/>
              <pc:sldLayoutMk cId="2961296412" sldId="2147483664"/>
              <ac:spMk id="3"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2961296412" sldId="2147483664"/>
              <ac:spMk id="4" creationId="{00000000-0000-0000-0000-000000000000}"/>
            </ac:spMkLst>
          </pc:spChg>
        </pc:sldLayoutChg>
        <pc:sldLayoutChg chg="modSp">
          <pc:chgData name="Luca Gambarotto" userId="dd2dba1a-9f84-4809-bd55-23b010d83ef8" providerId="ADAL" clId="{C1E385C9-AB4D-45E4-A87D-C33F86067B58}" dt="2020-04-26T06:15:46.246" v="94"/>
          <pc:sldLayoutMkLst>
            <pc:docMk/>
            <pc:sldMasterMk cId="1593290930" sldId="2147483660"/>
            <pc:sldLayoutMk cId="3843692037" sldId="2147483665"/>
          </pc:sldLayoutMkLst>
          <pc:spChg chg="mod">
            <ac:chgData name="Luca Gambarotto" userId="dd2dba1a-9f84-4809-bd55-23b010d83ef8" providerId="ADAL" clId="{C1E385C9-AB4D-45E4-A87D-C33F86067B58}" dt="2020-04-26T06:15:46.246" v="94"/>
            <ac:spMkLst>
              <pc:docMk/>
              <pc:sldMasterMk cId="1593290930" sldId="2147483660"/>
              <pc:sldLayoutMk cId="3843692037" sldId="2147483665"/>
              <ac:spMk id="2"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3843692037" sldId="2147483665"/>
              <ac:spMk id="3"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3843692037" sldId="2147483665"/>
              <ac:spMk id="4"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3843692037" sldId="2147483665"/>
              <ac:spMk id="5"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3843692037" sldId="2147483665"/>
              <ac:spMk id="6" creationId="{00000000-0000-0000-0000-000000000000}"/>
            </ac:spMkLst>
          </pc:spChg>
        </pc:sldLayoutChg>
        <pc:sldLayoutChg chg="modSp">
          <pc:chgData name="Luca Gambarotto" userId="dd2dba1a-9f84-4809-bd55-23b010d83ef8" providerId="ADAL" clId="{C1E385C9-AB4D-45E4-A87D-C33F86067B58}" dt="2020-04-26T06:15:46.246" v="94"/>
          <pc:sldLayoutMkLst>
            <pc:docMk/>
            <pc:sldMasterMk cId="1593290930" sldId="2147483660"/>
            <pc:sldLayoutMk cId="3745801741" sldId="2147483668"/>
          </pc:sldLayoutMkLst>
          <pc:spChg chg="mod">
            <ac:chgData name="Luca Gambarotto" userId="dd2dba1a-9f84-4809-bd55-23b010d83ef8" providerId="ADAL" clId="{C1E385C9-AB4D-45E4-A87D-C33F86067B58}" dt="2020-04-26T06:15:46.246" v="94"/>
            <ac:spMkLst>
              <pc:docMk/>
              <pc:sldMasterMk cId="1593290930" sldId="2147483660"/>
              <pc:sldLayoutMk cId="3745801741" sldId="2147483668"/>
              <ac:spMk id="2"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3745801741" sldId="2147483668"/>
              <ac:spMk id="3"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3745801741" sldId="2147483668"/>
              <ac:spMk id="4" creationId="{00000000-0000-0000-0000-000000000000}"/>
            </ac:spMkLst>
          </pc:spChg>
        </pc:sldLayoutChg>
        <pc:sldLayoutChg chg="modSp">
          <pc:chgData name="Luca Gambarotto" userId="dd2dba1a-9f84-4809-bd55-23b010d83ef8" providerId="ADAL" clId="{C1E385C9-AB4D-45E4-A87D-C33F86067B58}" dt="2020-04-26T06:15:46.246" v="94"/>
          <pc:sldLayoutMkLst>
            <pc:docMk/>
            <pc:sldMasterMk cId="1593290930" sldId="2147483660"/>
            <pc:sldLayoutMk cId="2077748115" sldId="2147483669"/>
          </pc:sldLayoutMkLst>
          <pc:spChg chg="mod">
            <ac:chgData name="Luca Gambarotto" userId="dd2dba1a-9f84-4809-bd55-23b010d83ef8" providerId="ADAL" clId="{C1E385C9-AB4D-45E4-A87D-C33F86067B58}" dt="2020-04-26T06:15:46.246" v="94"/>
            <ac:spMkLst>
              <pc:docMk/>
              <pc:sldMasterMk cId="1593290930" sldId="2147483660"/>
              <pc:sldLayoutMk cId="2077748115" sldId="2147483669"/>
              <ac:spMk id="2"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2077748115" sldId="2147483669"/>
              <ac:spMk id="3"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2077748115" sldId="2147483669"/>
              <ac:spMk id="4" creationId="{00000000-0000-0000-0000-000000000000}"/>
            </ac:spMkLst>
          </pc:spChg>
        </pc:sldLayoutChg>
        <pc:sldLayoutChg chg="modSp">
          <pc:chgData name="Luca Gambarotto" userId="dd2dba1a-9f84-4809-bd55-23b010d83ef8" providerId="ADAL" clId="{C1E385C9-AB4D-45E4-A87D-C33F86067B58}" dt="2020-04-26T06:15:46.246" v="94"/>
          <pc:sldLayoutMkLst>
            <pc:docMk/>
            <pc:sldMasterMk cId="1593290930" sldId="2147483660"/>
            <pc:sldLayoutMk cId="4007929892" sldId="2147483671"/>
          </pc:sldLayoutMkLst>
          <pc:spChg chg="mod">
            <ac:chgData name="Luca Gambarotto" userId="dd2dba1a-9f84-4809-bd55-23b010d83ef8" providerId="ADAL" clId="{C1E385C9-AB4D-45E4-A87D-C33F86067B58}" dt="2020-04-26T06:15:46.246" v="94"/>
            <ac:spMkLst>
              <pc:docMk/>
              <pc:sldMasterMk cId="1593290930" sldId="2147483660"/>
              <pc:sldLayoutMk cId="4007929892" sldId="2147483671"/>
              <ac:spMk id="2"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4007929892" sldId="2147483671"/>
              <ac:spMk id="3" creationId="{00000000-0000-0000-0000-000000000000}"/>
            </ac:spMkLst>
          </pc:spChg>
        </pc:sldLayoutChg>
      </pc:sldMasterChg>
    </pc:docChg>
  </pc:docChgLst>
  <pc:docChgLst>
    <pc:chgData name="Luca" userId="dd2dba1a-9f84-4809-bd55-23b010d83ef8" providerId="ADAL" clId="{C76D6D12-C14A-4DD2-BA0B-07ED4BA5D0E2}"/>
    <pc:docChg chg="undo custSel addSld delSld modSld">
      <pc:chgData name="Luca" userId="dd2dba1a-9f84-4809-bd55-23b010d83ef8" providerId="ADAL" clId="{C76D6D12-C14A-4DD2-BA0B-07ED4BA5D0E2}" dt="2020-04-16T15:16:44.754" v="1559" actId="14100"/>
      <pc:docMkLst>
        <pc:docMk/>
      </pc:docMkLst>
      <pc:sldChg chg="modSp">
        <pc:chgData name="Luca" userId="dd2dba1a-9f84-4809-bd55-23b010d83ef8" providerId="ADAL" clId="{C76D6D12-C14A-4DD2-BA0B-07ED4BA5D0E2}" dt="2020-04-16T15:08:48.298" v="1374" actId="108"/>
        <pc:sldMkLst>
          <pc:docMk/>
          <pc:sldMk cId="1328417181" sldId="256"/>
        </pc:sldMkLst>
        <pc:spChg chg="mod">
          <ac:chgData name="Luca" userId="dd2dba1a-9f84-4809-bd55-23b010d83ef8" providerId="ADAL" clId="{C76D6D12-C14A-4DD2-BA0B-07ED4BA5D0E2}" dt="2020-04-16T14:05:56.335" v="0" actId="1076"/>
          <ac:spMkLst>
            <pc:docMk/>
            <pc:sldMk cId="1328417181" sldId="256"/>
            <ac:spMk id="4" creationId="{A593C945-23EA-41DF-BFD3-C7BC3374A14D}"/>
          </ac:spMkLst>
        </pc:spChg>
        <pc:spChg chg="mod">
          <ac:chgData name="Luca" userId="dd2dba1a-9f84-4809-bd55-23b010d83ef8" providerId="ADAL" clId="{C76D6D12-C14A-4DD2-BA0B-07ED4BA5D0E2}" dt="2020-04-16T14:49:01.026" v="894" actId="114"/>
          <ac:spMkLst>
            <pc:docMk/>
            <pc:sldMk cId="1328417181" sldId="256"/>
            <ac:spMk id="5" creationId="{8673279D-C5B5-4E96-92BE-AE3F525000F2}"/>
          </ac:spMkLst>
        </pc:spChg>
        <pc:spChg chg="mod">
          <ac:chgData name="Luca" userId="dd2dba1a-9f84-4809-bd55-23b010d83ef8" providerId="ADAL" clId="{C76D6D12-C14A-4DD2-BA0B-07ED4BA5D0E2}" dt="2020-04-16T14:05:56.335" v="0" actId="1076"/>
          <ac:spMkLst>
            <pc:docMk/>
            <pc:sldMk cId="1328417181" sldId="256"/>
            <ac:spMk id="6" creationId="{5D2BB950-BE48-499C-AB37-4B9CE680100B}"/>
          </ac:spMkLst>
        </pc:spChg>
        <pc:spChg chg="mod">
          <ac:chgData name="Luca" userId="dd2dba1a-9f84-4809-bd55-23b010d83ef8" providerId="ADAL" clId="{C76D6D12-C14A-4DD2-BA0B-07ED4BA5D0E2}" dt="2020-04-16T14:05:56.335" v="0" actId="1076"/>
          <ac:spMkLst>
            <pc:docMk/>
            <pc:sldMk cId="1328417181" sldId="256"/>
            <ac:spMk id="7" creationId="{DE89F350-5311-458D-8D38-EA1719FC3814}"/>
          </ac:spMkLst>
        </pc:spChg>
        <pc:spChg chg="mod">
          <ac:chgData name="Luca" userId="dd2dba1a-9f84-4809-bd55-23b010d83ef8" providerId="ADAL" clId="{C76D6D12-C14A-4DD2-BA0B-07ED4BA5D0E2}" dt="2020-04-16T14:05:56.335" v="0" actId="1076"/>
          <ac:spMkLst>
            <pc:docMk/>
            <pc:sldMk cId="1328417181" sldId="256"/>
            <ac:spMk id="8" creationId="{0FF839F0-6C44-4B4A-944D-70DC6C8630E6}"/>
          </ac:spMkLst>
        </pc:spChg>
        <pc:spChg chg="mod">
          <ac:chgData name="Luca" userId="dd2dba1a-9f84-4809-bd55-23b010d83ef8" providerId="ADAL" clId="{C76D6D12-C14A-4DD2-BA0B-07ED4BA5D0E2}" dt="2020-04-16T14:05:56.335" v="0" actId="1076"/>
          <ac:spMkLst>
            <pc:docMk/>
            <pc:sldMk cId="1328417181" sldId="256"/>
            <ac:spMk id="12" creationId="{7D0F88E7-B1DE-4F2F-8CD2-0178B83D56E1}"/>
          </ac:spMkLst>
        </pc:spChg>
        <pc:spChg chg="mod">
          <ac:chgData name="Luca" userId="dd2dba1a-9f84-4809-bd55-23b010d83ef8" providerId="ADAL" clId="{C76D6D12-C14A-4DD2-BA0B-07ED4BA5D0E2}" dt="2020-04-16T14:49:03.488" v="895" actId="114"/>
          <ac:spMkLst>
            <pc:docMk/>
            <pc:sldMk cId="1328417181" sldId="256"/>
            <ac:spMk id="13" creationId="{E8B5D9A5-6E45-4982-9C48-3AD15B697585}"/>
          </ac:spMkLst>
        </pc:spChg>
        <pc:spChg chg="mod">
          <ac:chgData name="Luca" userId="dd2dba1a-9f84-4809-bd55-23b010d83ef8" providerId="ADAL" clId="{C76D6D12-C14A-4DD2-BA0B-07ED4BA5D0E2}" dt="2020-04-16T14:05:56.335" v="0" actId="1076"/>
          <ac:spMkLst>
            <pc:docMk/>
            <pc:sldMk cId="1328417181" sldId="256"/>
            <ac:spMk id="14" creationId="{F0159401-DBDE-47B4-8A1A-6B302C856BD6}"/>
          </ac:spMkLst>
        </pc:spChg>
        <pc:spChg chg="mod">
          <ac:chgData name="Luca" userId="dd2dba1a-9f84-4809-bd55-23b010d83ef8" providerId="ADAL" clId="{C76D6D12-C14A-4DD2-BA0B-07ED4BA5D0E2}" dt="2020-04-16T14:05:56.335" v="0" actId="1076"/>
          <ac:spMkLst>
            <pc:docMk/>
            <pc:sldMk cId="1328417181" sldId="256"/>
            <ac:spMk id="16" creationId="{F2E83070-AF17-4769-8C11-524EE83D11C4}"/>
          </ac:spMkLst>
        </pc:spChg>
        <pc:spChg chg="mod">
          <ac:chgData name="Luca" userId="dd2dba1a-9f84-4809-bd55-23b010d83ef8" providerId="ADAL" clId="{C76D6D12-C14A-4DD2-BA0B-07ED4BA5D0E2}" dt="2020-04-16T14:05:56.335" v="0" actId="1076"/>
          <ac:spMkLst>
            <pc:docMk/>
            <pc:sldMk cId="1328417181" sldId="256"/>
            <ac:spMk id="17" creationId="{E18A2A4C-10AB-4C67-B8B5-495623E3DDD6}"/>
          </ac:spMkLst>
        </pc:spChg>
        <pc:spChg chg="mod">
          <ac:chgData name="Luca" userId="dd2dba1a-9f84-4809-bd55-23b010d83ef8" providerId="ADAL" clId="{C76D6D12-C14A-4DD2-BA0B-07ED4BA5D0E2}" dt="2020-04-16T14:05:56.335" v="0" actId="1076"/>
          <ac:spMkLst>
            <pc:docMk/>
            <pc:sldMk cId="1328417181" sldId="256"/>
            <ac:spMk id="18" creationId="{A0D29FFC-C1E7-4A23-A4EF-AF05D6AF253B}"/>
          </ac:spMkLst>
        </pc:spChg>
        <pc:spChg chg="mod">
          <ac:chgData name="Luca" userId="dd2dba1a-9f84-4809-bd55-23b010d83ef8" providerId="ADAL" clId="{C76D6D12-C14A-4DD2-BA0B-07ED4BA5D0E2}" dt="2020-04-16T14:05:56.335" v="0" actId="1076"/>
          <ac:spMkLst>
            <pc:docMk/>
            <pc:sldMk cId="1328417181" sldId="256"/>
            <ac:spMk id="27" creationId="{8E670DC1-91C8-492B-A3C1-B7AD86F8ABCB}"/>
          </ac:spMkLst>
        </pc:spChg>
        <pc:spChg chg="mod">
          <ac:chgData name="Luca" userId="dd2dba1a-9f84-4809-bd55-23b010d83ef8" providerId="ADAL" clId="{C76D6D12-C14A-4DD2-BA0B-07ED4BA5D0E2}" dt="2020-04-16T14:05:56.335" v="0" actId="1076"/>
          <ac:spMkLst>
            <pc:docMk/>
            <pc:sldMk cId="1328417181" sldId="256"/>
            <ac:spMk id="28" creationId="{A5B7E4E2-2EB1-461D-BEA0-49C76F8C8AD6}"/>
          </ac:spMkLst>
        </pc:spChg>
        <pc:spChg chg="mod">
          <ac:chgData name="Luca" userId="dd2dba1a-9f84-4809-bd55-23b010d83ef8" providerId="ADAL" clId="{C76D6D12-C14A-4DD2-BA0B-07ED4BA5D0E2}" dt="2020-04-16T14:49:08.669" v="896" actId="114"/>
          <ac:spMkLst>
            <pc:docMk/>
            <pc:sldMk cId="1328417181" sldId="256"/>
            <ac:spMk id="29" creationId="{AE61DC68-75B6-434A-BB24-E2443EC658E6}"/>
          </ac:spMkLst>
        </pc:spChg>
        <pc:spChg chg="mod">
          <ac:chgData name="Luca" userId="dd2dba1a-9f84-4809-bd55-23b010d83ef8" providerId="ADAL" clId="{C76D6D12-C14A-4DD2-BA0B-07ED4BA5D0E2}" dt="2020-04-16T14:05:56.335" v="0" actId="1076"/>
          <ac:spMkLst>
            <pc:docMk/>
            <pc:sldMk cId="1328417181" sldId="256"/>
            <ac:spMk id="32" creationId="{9B5BD085-408B-418C-B31A-2F55C8F6184A}"/>
          </ac:spMkLst>
        </pc:spChg>
        <pc:spChg chg="mod">
          <ac:chgData name="Luca" userId="dd2dba1a-9f84-4809-bd55-23b010d83ef8" providerId="ADAL" clId="{C76D6D12-C14A-4DD2-BA0B-07ED4BA5D0E2}" dt="2020-04-16T14:05:56.335" v="0" actId="1076"/>
          <ac:spMkLst>
            <pc:docMk/>
            <pc:sldMk cId="1328417181" sldId="256"/>
            <ac:spMk id="33" creationId="{C474FD20-DF7E-4410-8A22-9E18DEA747FB}"/>
          </ac:spMkLst>
        </pc:spChg>
        <pc:spChg chg="mod">
          <ac:chgData name="Luca" userId="dd2dba1a-9f84-4809-bd55-23b010d83ef8" providerId="ADAL" clId="{C76D6D12-C14A-4DD2-BA0B-07ED4BA5D0E2}" dt="2020-04-16T15:08:48.298" v="1374" actId="108"/>
          <ac:spMkLst>
            <pc:docMk/>
            <pc:sldMk cId="1328417181" sldId="256"/>
            <ac:spMk id="34" creationId="{8B1F026F-5441-4B77-8829-CAB87390F378}"/>
          </ac:spMkLst>
        </pc:spChg>
        <pc:spChg chg="mod">
          <ac:chgData name="Luca" userId="dd2dba1a-9f84-4809-bd55-23b010d83ef8" providerId="ADAL" clId="{C76D6D12-C14A-4DD2-BA0B-07ED4BA5D0E2}" dt="2020-04-16T14:05:56.335" v="0" actId="1076"/>
          <ac:spMkLst>
            <pc:docMk/>
            <pc:sldMk cId="1328417181" sldId="256"/>
            <ac:spMk id="36" creationId="{196609BD-46E6-4061-8834-3F01D4CE5E10}"/>
          </ac:spMkLst>
        </pc:spChg>
        <pc:spChg chg="mod">
          <ac:chgData name="Luca" userId="dd2dba1a-9f84-4809-bd55-23b010d83ef8" providerId="ADAL" clId="{C76D6D12-C14A-4DD2-BA0B-07ED4BA5D0E2}" dt="2020-04-16T14:05:56.335" v="0" actId="1076"/>
          <ac:spMkLst>
            <pc:docMk/>
            <pc:sldMk cId="1328417181" sldId="256"/>
            <ac:spMk id="37" creationId="{196C8686-0F54-476C-A79B-73AD121E359E}"/>
          </ac:spMkLst>
        </pc:spChg>
        <pc:spChg chg="mod">
          <ac:chgData name="Luca" userId="dd2dba1a-9f84-4809-bd55-23b010d83ef8" providerId="ADAL" clId="{C76D6D12-C14A-4DD2-BA0B-07ED4BA5D0E2}" dt="2020-04-16T14:05:56.335" v="0" actId="1076"/>
          <ac:spMkLst>
            <pc:docMk/>
            <pc:sldMk cId="1328417181" sldId="256"/>
            <ac:spMk id="38" creationId="{D03ED01E-78D7-43D1-9B7E-A013520BA90E}"/>
          </ac:spMkLst>
        </pc:spChg>
        <pc:spChg chg="mod">
          <ac:chgData name="Luca" userId="dd2dba1a-9f84-4809-bd55-23b010d83ef8" providerId="ADAL" clId="{C76D6D12-C14A-4DD2-BA0B-07ED4BA5D0E2}" dt="2020-04-16T14:49:08.669" v="896" actId="114"/>
          <ac:spMkLst>
            <pc:docMk/>
            <pc:sldMk cId="1328417181" sldId="256"/>
            <ac:spMk id="43" creationId="{6ECE8CDF-838D-41FF-9F4C-2F546D30C343}"/>
          </ac:spMkLst>
        </pc:spChg>
        <pc:spChg chg="mod">
          <ac:chgData name="Luca" userId="dd2dba1a-9f84-4809-bd55-23b010d83ef8" providerId="ADAL" clId="{C76D6D12-C14A-4DD2-BA0B-07ED4BA5D0E2}" dt="2020-04-16T14:05:56.335" v="0" actId="1076"/>
          <ac:spMkLst>
            <pc:docMk/>
            <pc:sldMk cId="1328417181" sldId="256"/>
            <ac:spMk id="44" creationId="{8836110A-C4B3-436F-B4A7-23A9EA9D9305}"/>
          </ac:spMkLst>
        </pc:spChg>
        <pc:spChg chg="mod">
          <ac:chgData name="Luca" userId="dd2dba1a-9f84-4809-bd55-23b010d83ef8" providerId="ADAL" clId="{C76D6D12-C14A-4DD2-BA0B-07ED4BA5D0E2}" dt="2020-04-16T14:05:56.335" v="0" actId="1076"/>
          <ac:spMkLst>
            <pc:docMk/>
            <pc:sldMk cId="1328417181" sldId="256"/>
            <ac:spMk id="45" creationId="{116F6D7A-50C4-492B-8290-4193AE36EF22}"/>
          </ac:spMkLst>
        </pc:spChg>
        <pc:spChg chg="mod">
          <ac:chgData name="Luca" userId="dd2dba1a-9f84-4809-bd55-23b010d83ef8" providerId="ADAL" clId="{C76D6D12-C14A-4DD2-BA0B-07ED4BA5D0E2}" dt="2020-04-16T14:05:56.335" v="0" actId="1076"/>
          <ac:spMkLst>
            <pc:docMk/>
            <pc:sldMk cId="1328417181" sldId="256"/>
            <ac:spMk id="47" creationId="{58B9F923-9D72-4960-98D1-DCA74B86647E}"/>
          </ac:spMkLst>
        </pc:spChg>
        <pc:spChg chg="mod">
          <ac:chgData name="Luca" userId="dd2dba1a-9f84-4809-bd55-23b010d83ef8" providerId="ADAL" clId="{C76D6D12-C14A-4DD2-BA0B-07ED4BA5D0E2}" dt="2020-04-16T14:05:56.335" v="0" actId="1076"/>
          <ac:spMkLst>
            <pc:docMk/>
            <pc:sldMk cId="1328417181" sldId="256"/>
            <ac:spMk id="48" creationId="{30DCDEA1-0FFE-461C-A086-0F20F8B1F304}"/>
          </ac:spMkLst>
        </pc:spChg>
        <pc:spChg chg="mod">
          <ac:chgData name="Luca" userId="dd2dba1a-9f84-4809-bd55-23b010d83ef8" providerId="ADAL" clId="{C76D6D12-C14A-4DD2-BA0B-07ED4BA5D0E2}" dt="2020-04-16T14:05:56.335" v="0" actId="1076"/>
          <ac:spMkLst>
            <pc:docMk/>
            <pc:sldMk cId="1328417181" sldId="256"/>
            <ac:spMk id="49" creationId="{9D7E8860-244C-4C9F-821C-B66AEEA831D0}"/>
          </ac:spMkLst>
        </pc:spChg>
        <pc:spChg chg="mod">
          <ac:chgData name="Luca" userId="dd2dba1a-9f84-4809-bd55-23b010d83ef8" providerId="ADAL" clId="{C76D6D12-C14A-4DD2-BA0B-07ED4BA5D0E2}" dt="2020-04-16T14:05:56.335" v="0" actId="1076"/>
          <ac:spMkLst>
            <pc:docMk/>
            <pc:sldMk cId="1328417181" sldId="256"/>
            <ac:spMk id="61" creationId="{1A3A8AE8-ED0C-431D-8C90-56A25A316C8C}"/>
          </ac:spMkLst>
        </pc:spChg>
        <pc:spChg chg="mod">
          <ac:chgData name="Luca" userId="dd2dba1a-9f84-4809-bd55-23b010d83ef8" providerId="ADAL" clId="{C76D6D12-C14A-4DD2-BA0B-07ED4BA5D0E2}" dt="2020-04-16T14:05:56.335" v="0" actId="1076"/>
          <ac:spMkLst>
            <pc:docMk/>
            <pc:sldMk cId="1328417181" sldId="256"/>
            <ac:spMk id="62" creationId="{09C2F685-E1B8-42D5-908A-7847EB200BBC}"/>
          </ac:spMkLst>
        </pc:spChg>
        <pc:spChg chg="mod">
          <ac:chgData name="Luca" userId="dd2dba1a-9f84-4809-bd55-23b010d83ef8" providerId="ADAL" clId="{C76D6D12-C14A-4DD2-BA0B-07ED4BA5D0E2}" dt="2020-04-16T14:05:56.335" v="0" actId="1076"/>
          <ac:spMkLst>
            <pc:docMk/>
            <pc:sldMk cId="1328417181" sldId="256"/>
            <ac:spMk id="63" creationId="{E3F04965-D30A-4368-89EC-36BC25BDE6EB}"/>
          </ac:spMkLst>
        </pc:spChg>
        <pc:spChg chg="mod">
          <ac:chgData name="Luca" userId="dd2dba1a-9f84-4809-bd55-23b010d83ef8" providerId="ADAL" clId="{C76D6D12-C14A-4DD2-BA0B-07ED4BA5D0E2}" dt="2020-04-16T15:08:47.462" v="1373" actId="108"/>
          <ac:spMkLst>
            <pc:docMk/>
            <pc:sldMk cId="1328417181" sldId="256"/>
            <ac:spMk id="65" creationId="{B2CA531B-34D4-4E6D-BC62-CC64F14DDA3F}"/>
          </ac:spMkLst>
        </pc:spChg>
        <pc:cxnChg chg="mod">
          <ac:chgData name="Luca" userId="dd2dba1a-9f84-4809-bd55-23b010d83ef8" providerId="ADAL" clId="{C76D6D12-C14A-4DD2-BA0B-07ED4BA5D0E2}" dt="2020-04-16T14:05:56.335" v="0" actId="1076"/>
          <ac:cxnSpMkLst>
            <pc:docMk/>
            <pc:sldMk cId="1328417181" sldId="256"/>
            <ac:cxnSpMk id="10" creationId="{B11B0D40-9DFD-41EF-B93A-3C5C41A00082}"/>
          </ac:cxnSpMkLst>
        </pc:cxnChg>
        <pc:cxnChg chg="mod">
          <ac:chgData name="Luca" userId="dd2dba1a-9f84-4809-bd55-23b010d83ef8" providerId="ADAL" clId="{C76D6D12-C14A-4DD2-BA0B-07ED4BA5D0E2}" dt="2020-04-16T14:05:56.335" v="0" actId="1076"/>
          <ac:cxnSpMkLst>
            <pc:docMk/>
            <pc:sldMk cId="1328417181" sldId="256"/>
            <ac:cxnSpMk id="15" creationId="{712A0B75-4008-4340-BAB7-EC53305EEC40}"/>
          </ac:cxnSpMkLst>
        </pc:cxnChg>
        <pc:cxnChg chg="mod">
          <ac:chgData name="Luca" userId="dd2dba1a-9f84-4809-bd55-23b010d83ef8" providerId="ADAL" clId="{C76D6D12-C14A-4DD2-BA0B-07ED4BA5D0E2}" dt="2020-04-16T14:05:56.335" v="0" actId="1076"/>
          <ac:cxnSpMkLst>
            <pc:docMk/>
            <pc:sldMk cId="1328417181" sldId="256"/>
            <ac:cxnSpMk id="26" creationId="{43C4656B-16E4-4343-A1B1-0746799AFA7B}"/>
          </ac:cxnSpMkLst>
        </pc:cxnChg>
        <pc:cxnChg chg="mod">
          <ac:chgData name="Luca" userId="dd2dba1a-9f84-4809-bd55-23b010d83ef8" providerId="ADAL" clId="{C76D6D12-C14A-4DD2-BA0B-07ED4BA5D0E2}" dt="2020-04-16T14:05:56.335" v="0" actId="1076"/>
          <ac:cxnSpMkLst>
            <pc:docMk/>
            <pc:sldMk cId="1328417181" sldId="256"/>
            <ac:cxnSpMk id="31" creationId="{F659CE42-8C47-4E59-8E33-AA048F99C0E5}"/>
          </ac:cxnSpMkLst>
        </pc:cxnChg>
        <pc:cxnChg chg="mod">
          <ac:chgData name="Luca" userId="dd2dba1a-9f84-4809-bd55-23b010d83ef8" providerId="ADAL" clId="{C76D6D12-C14A-4DD2-BA0B-07ED4BA5D0E2}" dt="2020-04-16T14:05:56.335" v="0" actId="1076"/>
          <ac:cxnSpMkLst>
            <pc:docMk/>
            <pc:sldMk cId="1328417181" sldId="256"/>
            <ac:cxnSpMk id="39" creationId="{28052773-6179-4E10-9C55-A4354FC17907}"/>
          </ac:cxnSpMkLst>
        </pc:cxnChg>
        <pc:cxnChg chg="mod">
          <ac:chgData name="Luca" userId="dd2dba1a-9f84-4809-bd55-23b010d83ef8" providerId="ADAL" clId="{C76D6D12-C14A-4DD2-BA0B-07ED4BA5D0E2}" dt="2020-04-16T14:05:56.335" v="0" actId="1076"/>
          <ac:cxnSpMkLst>
            <pc:docMk/>
            <pc:sldMk cId="1328417181" sldId="256"/>
            <ac:cxnSpMk id="50" creationId="{F6886A9E-9681-4879-AB34-61B03AC66600}"/>
          </ac:cxnSpMkLst>
        </pc:cxnChg>
        <pc:cxnChg chg="mod">
          <ac:chgData name="Luca" userId="dd2dba1a-9f84-4809-bd55-23b010d83ef8" providerId="ADAL" clId="{C76D6D12-C14A-4DD2-BA0B-07ED4BA5D0E2}" dt="2020-04-16T14:05:56.335" v="0" actId="1076"/>
          <ac:cxnSpMkLst>
            <pc:docMk/>
            <pc:sldMk cId="1328417181" sldId="256"/>
            <ac:cxnSpMk id="54" creationId="{B82FC5BF-BE7A-4301-8BDD-8FBAC4209AAF}"/>
          </ac:cxnSpMkLst>
        </pc:cxnChg>
        <pc:cxnChg chg="mod">
          <ac:chgData name="Luca" userId="dd2dba1a-9f84-4809-bd55-23b010d83ef8" providerId="ADAL" clId="{C76D6D12-C14A-4DD2-BA0B-07ED4BA5D0E2}" dt="2020-04-16T14:05:56.335" v="0" actId="1076"/>
          <ac:cxnSpMkLst>
            <pc:docMk/>
            <pc:sldMk cId="1328417181" sldId="256"/>
            <ac:cxnSpMk id="57" creationId="{3645BD0F-97A3-4289-96B7-45714A8B4F14}"/>
          </ac:cxnSpMkLst>
        </pc:cxnChg>
      </pc:sldChg>
      <pc:sldChg chg="addSp delSp modSp">
        <pc:chgData name="Luca" userId="dd2dba1a-9f84-4809-bd55-23b010d83ef8" providerId="ADAL" clId="{C76D6D12-C14A-4DD2-BA0B-07ED4BA5D0E2}" dt="2020-04-16T15:08:44.364" v="1372" actId="108"/>
        <pc:sldMkLst>
          <pc:docMk/>
          <pc:sldMk cId="3462595733" sldId="257"/>
        </pc:sldMkLst>
        <pc:spChg chg="add del mod">
          <ac:chgData name="Luca" userId="dd2dba1a-9f84-4809-bd55-23b010d83ef8" providerId="ADAL" clId="{C76D6D12-C14A-4DD2-BA0B-07ED4BA5D0E2}" dt="2020-04-16T15:03:31.100" v="1196" actId="478"/>
          <ac:spMkLst>
            <pc:docMk/>
            <pc:sldMk cId="3462595733" sldId="257"/>
            <ac:spMk id="5" creationId="{5D886B6B-411E-45FF-BDBA-B5A1B7146BA3}"/>
          </ac:spMkLst>
        </pc:spChg>
        <pc:spChg chg="add mod">
          <ac:chgData name="Luca" userId="dd2dba1a-9f84-4809-bd55-23b010d83ef8" providerId="ADAL" clId="{C76D6D12-C14A-4DD2-BA0B-07ED4BA5D0E2}" dt="2020-04-16T15:06:14.650" v="1337" actId="208"/>
          <ac:spMkLst>
            <pc:docMk/>
            <pc:sldMk cId="3462595733" sldId="257"/>
            <ac:spMk id="6" creationId="{367FB2EA-626C-4E6C-9B46-228F13156EA8}"/>
          </ac:spMkLst>
        </pc:spChg>
        <pc:spChg chg="mod">
          <ac:chgData name="Luca" userId="dd2dba1a-9f84-4809-bd55-23b010d83ef8" providerId="ADAL" clId="{C76D6D12-C14A-4DD2-BA0B-07ED4BA5D0E2}" dt="2020-04-16T14:06:04.522" v="1" actId="1076"/>
          <ac:spMkLst>
            <pc:docMk/>
            <pc:sldMk cId="3462595733" sldId="257"/>
            <ac:spMk id="12" creationId="{7D0F88E7-B1DE-4F2F-8CD2-0178B83D56E1}"/>
          </ac:spMkLst>
        </pc:spChg>
        <pc:spChg chg="mod">
          <ac:chgData name="Luca" userId="dd2dba1a-9f84-4809-bd55-23b010d83ef8" providerId="ADAL" clId="{C76D6D12-C14A-4DD2-BA0B-07ED4BA5D0E2}" dt="2020-04-16T14:49:15.471" v="897" actId="114"/>
          <ac:spMkLst>
            <pc:docMk/>
            <pc:sldMk cId="3462595733" sldId="257"/>
            <ac:spMk id="13" creationId="{E8B5D9A5-6E45-4982-9C48-3AD15B697585}"/>
          </ac:spMkLst>
        </pc:spChg>
        <pc:spChg chg="add mod ord">
          <ac:chgData name="Luca" userId="dd2dba1a-9f84-4809-bd55-23b010d83ef8" providerId="ADAL" clId="{C76D6D12-C14A-4DD2-BA0B-07ED4BA5D0E2}" dt="2020-04-16T15:08:43.020" v="1371" actId="108"/>
          <ac:spMkLst>
            <pc:docMk/>
            <pc:sldMk cId="3462595733" sldId="257"/>
            <ac:spMk id="17" creationId="{1B83E8E6-1DC4-475F-A2D8-A464994F2304}"/>
          </ac:spMkLst>
        </pc:spChg>
        <pc:spChg chg="mod">
          <ac:chgData name="Luca" userId="dd2dba1a-9f84-4809-bd55-23b010d83ef8" providerId="ADAL" clId="{C76D6D12-C14A-4DD2-BA0B-07ED4BA5D0E2}" dt="2020-04-16T14:06:04.522" v="1" actId="1076"/>
          <ac:spMkLst>
            <pc:docMk/>
            <pc:sldMk cId="3462595733" sldId="257"/>
            <ac:spMk id="40" creationId="{7DB94ABB-56F4-4174-B22C-2720AB87DCEA}"/>
          </ac:spMkLst>
        </pc:spChg>
        <pc:spChg chg="mod">
          <ac:chgData name="Luca" userId="dd2dba1a-9f84-4809-bd55-23b010d83ef8" providerId="ADAL" clId="{C76D6D12-C14A-4DD2-BA0B-07ED4BA5D0E2}" dt="2020-04-16T14:06:04.522" v="1" actId="1076"/>
          <ac:spMkLst>
            <pc:docMk/>
            <pc:sldMk cId="3462595733" sldId="257"/>
            <ac:spMk id="41" creationId="{27CF318B-7ED1-4597-B079-549E1E748BE3}"/>
          </ac:spMkLst>
        </pc:spChg>
        <pc:spChg chg="mod">
          <ac:chgData name="Luca" userId="dd2dba1a-9f84-4809-bd55-23b010d83ef8" providerId="ADAL" clId="{C76D6D12-C14A-4DD2-BA0B-07ED4BA5D0E2}" dt="2020-04-16T14:49:15.471" v="897" actId="114"/>
          <ac:spMkLst>
            <pc:docMk/>
            <pc:sldMk cId="3462595733" sldId="257"/>
            <ac:spMk id="42" creationId="{5EA902E2-F192-4F59-BACB-D4F2ED6D594D}"/>
          </ac:spMkLst>
        </pc:spChg>
        <pc:spChg chg="mod">
          <ac:chgData name="Luca" userId="dd2dba1a-9f84-4809-bd55-23b010d83ef8" providerId="ADAL" clId="{C76D6D12-C14A-4DD2-BA0B-07ED4BA5D0E2}" dt="2020-04-16T14:06:04.522" v="1" actId="1076"/>
          <ac:spMkLst>
            <pc:docMk/>
            <pc:sldMk cId="3462595733" sldId="257"/>
            <ac:spMk id="46" creationId="{DC241FB6-CEAD-4D76-BEB4-56D1C5225698}"/>
          </ac:spMkLst>
        </pc:spChg>
        <pc:spChg chg="add del mod">
          <ac:chgData name="Luca" userId="dd2dba1a-9f84-4809-bd55-23b010d83ef8" providerId="ADAL" clId="{C76D6D12-C14A-4DD2-BA0B-07ED4BA5D0E2}" dt="2020-04-16T15:03:31.764" v="1197" actId="478"/>
          <ac:spMkLst>
            <pc:docMk/>
            <pc:sldMk cId="3462595733" sldId="257"/>
            <ac:spMk id="47" creationId="{E1B5A539-9B9C-4166-B67B-0078D62CF4EB}"/>
          </ac:spMkLst>
        </pc:spChg>
        <pc:spChg chg="add del mod">
          <ac:chgData name="Luca" userId="dd2dba1a-9f84-4809-bd55-23b010d83ef8" providerId="ADAL" clId="{C76D6D12-C14A-4DD2-BA0B-07ED4BA5D0E2}" dt="2020-04-16T15:03:32.188" v="1198" actId="478"/>
          <ac:spMkLst>
            <pc:docMk/>
            <pc:sldMk cId="3462595733" sldId="257"/>
            <ac:spMk id="48" creationId="{3EE5E999-1AB0-4F6B-A0BC-D8638C4E69D9}"/>
          </ac:spMkLst>
        </pc:spChg>
        <pc:spChg chg="add mod">
          <ac:chgData name="Luca" userId="dd2dba1a-9f84-4809-bd55-23b010d83ef8" providerId="ADAL" clId="{C76D6D12-C14A-4DD2-BA0B-07ED4BA5D0E2}" dt="2020-04-16T15:06:21.987" v="1338" actId="1076"/>
          <ac:spMkLst>
            <pc:docMk/>
            <pc:sldMk cId="3462595733" sldId="257"/>
            <ac:spMk id="49" creationId="{BFCC858B-A231-414D-AE38-1DEF817F3478}"/>
          </ac:spMkLst>
        </pc:spChg>
        <pc:spChg chg="add mod">
          <ac:chgData name="Luca" userId="dd2dba1a-9f84-4809-bd55-23b010d83ef8" providerId="ADAL" clId="{C76D6D12-C14A-4DD2-BA0B-07ED4BA5D0E2}" dt="2020-04-16T15:06:26.546" v="1346" actId="1036"/>
          <ac:spMkLst>
            <pc:docMk/>
            <pc:sldMk cId="3462595733" sldId="257"/>
            <ac:spMk id="50" creationId="{5709A459-5759-4878-A721-A7A55C0B4373}"/>
          </ac:spMkLst>
        </pc:spChg>
        <pc:spChg chg="mod">
          <ac:chgData name="Luca" userId="dd2dba1a-9f84-4809-bd55-23b010d83ef8" providerId="ADAL" clId="{C76D6D12-C14A-4DD2-BA0B-07ED4BA5D0E2}" dt="2020-04-16T14:06:04.522" v="1" actId="1076"/>
          <ac:spMkLst>
            <pc:docMk/>
            <pc:sldMk cId="3462595733" sldId="257"/>
            <ac:spMk id="52" creationId="{D257D4A6-36AE-424C-B303-48EBE870C4DE}"/>
          </ac:spMkLst>
        </pc:spChg>
        <pc:spChg chg="mod">
          <ac:chgData name="Luca" userId="dd2dba1a-9f84-4809-bd55-23b010d83ef8" providerId="ADAL" clId="{C76D6D12-C14A-4DD2-BA0B-07ED4BA5D0E2}" dt="2020-04-16T14:06:04.522" v="1" actId="1076"/>
          <ac:spMkLst>
            <pc:docMk/>
            <pc:sldMk cId="3462595733" sldId="257"/>
            <ac:spMk id="55" creationId="{BF7BCAFA-08AB-4C3C-86F7-042061BE1D8A}"/>
          </ac:spMkLst>
        </pc:spChg>
        <pc:spChg chg="mod">
          <ac:chgData name="Luca" userId="dd2dba1a-9f84-4809-bd55-23b010d83ef8" providerId="ADAL" clId="{C76D6D12-C14A-4DD2-BA0B-07ED4BA5D0E2}" dt="2020-04-16T14:06:04.522" v="1" actId="1076"/>
          <ac:spMkLst>
            <pc:docMk/>
            <pc:sldMk cId="3462595733" sldId="257"/>
            <ac:spMk id="56" creationId="{C0AE3489-F2DB-4B04-A3A7-15425B3A1867}"/>
          </ac:spMkLst>
        </pc:spChg>
        <pc:spChg chg="mod">
          <ac:chgData name="Luca" userId="dd2dba1a-9f84-4809-bd55-23b010d83ef8" providerId="ADAL" clId="{C76D6D12-C14A-4DD2-BA0B-07ED4BA5D0E2}" dt="2020-04-16T14:06:04.522" v="1" actId="1076"/>
          <ac:spMkLst>
            <pc:docMk/>
            <pc:sldMk cId="3462595733" sldId="257"/>
            <ac:spMk id="58" creationId="{D789B93A-D5D8-4746-87BE-57B250F2C4F4}"/>
          </ac:spMkLst>
        </pc:spChg>
        <pc:spChg chg="mod">
          <ac:chgData name="Luca" userId="dd2dba1a-9f84-4809-bd55-23b010d83ef8" providerId="ADAL" clId="{C76D6D12-C14A-4DD2-BA0B-07ED4BA5D0E2}" dt="2020-04-16T14:06:04.522" v="1" actId="1076"/>
          <ac:spMkLst>
            <pc:docMk/>
            <pc:sldMk cId="3462595733" sldId="257"/>
            <ac:spMk id="60" creationId="{09F6755E-C21E-4A6C-95A8-853F672A7502}"/>
          </ac:spMkLst>
        </pc:spChg>
        <pc:spChg chg="add del mod ord">
          <ac:chgData name="Luca" userId="dd2dba1a-9f84-4809-bd55-23b010d83ef8" providerId="ADAL" clId="{C76D6D12-C14A-4DD2-BA0B-07ED4BA5D0E2}" dt="2020-04-16T15:07:07.408" v="1358" actId="478"/>
          <ac:spMkLst>
            <pc:docMk/>
            <pc:sldMk cId="3462595733" sldId="257"/>
            <ac:spMk id="61" creationId="{3E02C2FB-4065-474F-89CA-7B24DFB6E3F0}"/>
          </ac:spMkLst>
        </pc:spChg>
        <pc:spChg chg="mod">
          <ac:chgData name="Luca" userId="dd2dba1a-9f84-4809-bd55-23b010d83ef8" providerId="ADAL" clId="{C76D6D12-C14A-4DD2-BA0B-07ED4BA5D0E2}" dt="2020-04-16T14:06:04.522" v="1" actId="1076"/>
          <ac:spMkLst>
            <pc:docMk/>
            <pc:sldMk cId="3462595733" sldId="257"/>
            <ac:spMk id="66" creationId="{EDD65C0D-9A28-4EA5-8996-BF7CB144EA99}"/>
          </ac:spMkLst>
        </pc:spChg>
        <pc:spChg chg="mod">
          <ac:chgData name="Luca" userId="dd2dba1a-9f84-4809-bd55-23b010d83ef8" providerId="ADAL" clId="{C76D6D12-C14A-4DD2-BA0B-07ED4BA5D0E2}" dt="2020-04-16T15:01:05.182" v="1138" actId="1076"/>
          <ac:spMkLst>
            <pc:docMk/>
            <pc:sldMk cId="3462595733" sldId="257"/>
            <ac:spMk id="67" creationId="{08D56177-4604-4F9A-B36A-5C90ED5CEB84}"/>
          </ac:spMkLst>
        </pc:spChg>
        <pc:spChg chg="mod">
          <ac:chgData name="Luca" userId="dd2dba1a-9f84-4809-bd55-23b010d83ef8" providerId="ADAL" clId="{C76D6D12-C14A-4DD2-BA0B-07ED4BA5D0E2}" dt="2020-04-16T14:06:04.522" v="1" actId="1076"/>
          <ac:spMkLst>
            <pc:docMk/>
            <pc:sldMk cId="3462595733" sldId="257"/>
            <ac:spMk id="68" creationId="{BF4E1FE9-A513-406D-B60C-622B8D407613}"/>
          </ac:spMkLst>
        </pc:spChg>
        <pc:spChg chg="mod">
          <ac:chgData name="Luca" userId="dd2dba1a-9f84-4809-bd55-23b010d83ef8" providerId="ADAL" clId="{C76D6D12-C14A-4DD2-BA0B-07ED4BA5D0E2}" dt="2020-04-16T14:06:04.522" v="1" actId="1076"/>
          <ac:spMkLst>
            <pc:docMk/>
            <pc:sldMk cId="3462595733" sldId="257"/>
            <ac:spMk id="69" creationId="{F40AC018-E140-4A54-BA47-77FD9376F58C}"/>
          </ac:spMkLst>
        </pc:spChg>
        <pc:spChg chg="mod">
          <ac:chgData name="Luca" userId="dd2dba1a-9f84-4809-bd55-23b010d83ef8" providerId="ADAL" clId="{C76D6D12-C14A-4DD2-BA0B-07ED4BA5D0E2}" dt="2020-04-16T14:06:04.522" v="1" actId="1076"/>
          <ac:spMkLst>
            <pc:docMk/>
            <pc:sldMk cId="3462595733" sldId="257"/>
            <ac:spMk id="70" creationId="{BE197C4D-9199-4C60-9A74-C7335963914C}"/>
          </ac:spMkLst>
        </pc:spChg>
        <pc:spChg chg="mod">
          <ac:chgData name="Luca" userId="dd2dba1a-9f84-4809-bd55-23b010d83ef8" providerId="ADAL" clId="{C76D6D12-C14A-4DD2-BA0B-07ED4BA5D0E2}" dt="2020-04-16T14:06:04.522" v="1" actId="1076"/>
          <ac:spMkLst>
            <pc:docMk/>
            <pc:sldMk cId="3462595733" sldId="257"/>
            <ac:spMk id="71" creationId="{2F30FDCE-18AA-4870-ABFB-3D491F76CA9F}"/>
          </ac:spMkLst>
        </pc:spChg>
        <pc:spChg chg="mod">
          <ac:chgData name="Luca" userId="dd2dba1a-9f84-4809-bd55-23b010d83ef8" providerId="ADAL" clId="{C76D6D12-C14A-4DD2-BA0B-07ED4BA5D0E2}" dt="2020-04-16T14:06:04.522" v="1" actId="1076"/>
          <ac:spMkLst>
            <pc:docMk/>
            <pc:sldMk cId="3462595733" sldId="257"/>
            <ac:spMk id="74" creationId="{D72213D9-CEFC-4084-8B26-EA09FFE655BB}"/>
          </ac:spMkLst>
        </pc:spChg>
        <pc:spChg chg="mod">
          <ac:chgData name="Luca" userId="dd2dba1a-9f84-4809-bd55-23b010d83ef8" providerId="ADAL" clId="{C76D6D12-C14A-4DD2-BA0B-07ED4BA5D0E2}" dt="2020-04-16T14:06:04.522" v="1" actId="1076"/>
          <ac:spMkLst>
            <pc:docMk/>
            <pc:sldMk cId="3462595733" sldId="257"/>
            <ac:spMk id="75" creationId="{5EF7204C-018D-4CBA-B14A-13D37F33A3AA}"/>
          </ac:spMkLst>
        </pc:spChg>
        <pc:spChg chg="mod">
          <ac:chgData name="Luca" userId="dd2dba1a-9f84-4809-bd55-23b010d83ef8" providerId="ADAL" clId="{C76D6D12-C14A-4DD2-BA0B-07ED4BA5D0E2}" dt="2020-04-16T14:06:04.522" v="1" actId="1076"/>
          <ac:spMkLst>
            <pc:docMk/>
            <pc:sldMk cId="3462595733" sldId="257"/>
            <ac:spMk id="76" creationId="{2B0DE3C2-2E80-4C9D-B741-B30025393853}"/>
          </ac:spMkLst>
        </pc:spChg>
        <pc:spChg chg="mod">
          <ac:chgData name="Luca" userId="dd2dba1a-9f84-4809-bd55-23b010d83ef8" providerId="ADAL" clId="{C76D6D12-C14A-4DD2-BA0B-07ED4BA5D0E2}" dt="2020-04-16T14:06:04.522" v="1" actId="1076"/>
          <ac:spMkLst>
            <pc:docMk/>
            <pc:sldMk cId="3462595733" sldId="257"/>
            <ac:spMk id="81" creationId="{19B3061D-3E84-49A9-926E-C257CA82DA5A}"/>
          </ac:spMkLst>
        </pc:spChg>
        <pc:spChg chg="mod">
          <ac:chgData name="Luca" userId="dd2dba1a-9f84-4809-bd55-23b010d83ef8" providerId="ADAL" clId="{C76D6D12-C14A-4DD2-BA0B-07ED4BA5D0E2}" dt="2020-04-16T14:49:27.008" v="903" actId="1037"/>
          <ac:spMkLst>
            <pc:docMk/>
            <pc:sldMk cId="3462595733" sldId="257"/>
            <ac:spMk id="82" creationId="{E53651D9-AA84-4074-9E47-D384A307EA13}"/>
          </ac:spMkLst>
        </pc:spChg>
        <pc:spChg chg="mod">
          <ac:chgData name="Luca" userId="dd2dba1a-9f84-4809-bd55-23b010d83ef8" providerId="ADAL" clId="{C76D6D12-C14A-4DD2-BA0B-07ED4BA5D0E2}" dt="2020-04-16T14:06:04.522" v="1" actId="1076"/>
          <ac:spMkLst>
            <pc:docMk/>
            <pc:sldMk cId="3462595733" sldId="257"/>
            <ac:spMk id="84" creationId="{D43F2D3D-2CC2-4566-9387-1B1F042D6E1D}"/>
          </ac:spMkLst>
        </pc:spChg>
        <pc:spChg chg="mod">
          <ac:chgData name="Luca" userId="dd2dba1a-9f84-4809-bd55-23b010d83ef8" providerId="ADAL" clId="{C76D6D12-C14A-4DD2-BA0B-07ED4BA5D0E2}" dt="2020-04-16T14:06:04.522" v="1" actId="1076"/>
          <ac:spMkLst>
            <pc:docMk/>
            <pc:sldMk cId="3462595733" sldId="257"/>
            <ac:spMk id="89" creationId="{1A9BAC52-83FD-4E0D-97A5-389B6129141F}"/>
          </ac:spMkLst>
        </pc:spChg>
        <pc:spChg chg="mod">
          <ac:chgData name="Luca" userId="dd2dba1a-9f84-4809-bd55-23b010d83ef8" providerId="ADAL" clId="{C76D6D12-C14A-4DD2-BA0B-07ED4BA5D0E2}" dt="2020-04-16T15:01:30.697" v="1139" actId="1076"/>
          <ac:spMkLst>
            <pc:docMk/>
            <pc:sldMk cId="3462595733" sldId="257"/>
            <ac:spMk id="93" creationId="{DDE69E39-6428-4F0C-A56B-BDD05D667188}"/>
          </ac:spMkLst>
        </pc:spChg>
        <pc:spChg chg="mod">
          <ac:chgData name="Luca" userId="dd2dba1a-9f84-4809-bd55-23b010d83ef8" providerId="ADAL" clId="{C76D6D12-C14A-4DD2-BA0B-07ED4BA5D0E2}" dt="2020-04-16T14:06:04.522" v="1" actId="1076"/>
          <ac:spMkLst>
            <pc:docMk/>
            <pc:sldMk cId="3462595733" sldId="257"/>
            <ac:spMk id="102" creationId="{65AA67E8-FE1A-4D1A-BBCF-18493E4BA6AC}"/>
          </ac:spMkLst>
        </pc:spChg>
        <pc:spChg chg="mod">
          <ac:chgData name="Luca" userId="dd2dba1a-9f84-4809-bd55-23b010d83ef8" providerId="ADAL" clId="{C76D6D12-C14A-4DD2-BA0B-07ED4BA5D0E2}" dt="2020-04-16T14:49:15.471" v="897" actId="114"/>
          <ac:spMkLst>
            <pc:docMk/>
            <pc:sldMk cId="3462595733" sldId="257"/>
            <ac:spMk id="103" creationId="{A2249B04-922A-423E-9354-39F04443C183}"/>
          </ac:spMkLst>
        </pc:spChg>
        <pc:spChg chg="mod">
          <ac:chgData name="Luca" userId="dd2dba1a-9f84-4809-bd55-23b010d83ef8" providerId="ADAL" clId="{C76D6D12-C14A-4DD2-BA0B-07ED4BA5D0E2}" dt="2020-04-16T14:06:04.522" v="1" actId="1076"/>
          <ac:spMkLst>
            <pc:docMk/>
            <pc:sldMk cId="3462595733" sldId="257"/>
            <ac:spMk id="104" creationId="{BA86826A-EC77-483A-85C5-D02FDE3BF6F9}"/>
          </ac:spMkLst>
        </pc:spChg>
        <pc:spChg chg="mod">
          <ac:chgData name="Luca" userId="dd2dba1a-9f84-4809-bd55-23b010d83ef8" providerId="ADAL" clId="{C76D6D12-C14A-4DD2-BA0B-07ED4BA5D0E2}" dt="2020-04-16T14:06:04.522" v="1" actId="1076"/>
          <ac:spMkLst>
            <pc:docMk/>
            <pc:sldMk cId="3462595733" sldId="257"/>
            <ac:spMk id="105" creationId="{E9D79B38-87C6-4727-9160-E9E79AC7897B}"/>
          </ac:spMkLst>
        </pc:spChg>
        <pc:spChg chg="mod">
          <ac:chgData name="Luca" userId="dd2dba1a-9f84-4809-bd55-23b010d83ef8" providerId="ADAL" clId="{C76D6D12-C14A-4DD2-BA0B-07ED4BA5D0E2}" dt="2020-04-16T15:08:40.720" v="1370" actId="1582"/>
          <ac:spMkLst>
            <pc:docMk/>
            <pc:sldMk cId="3462595733" sldId="257"/>
            <ac:spMk id="110" creationId="{FE283367-FC01-4D04-A8ED-D6D9162C9016}"/>
          </ac:spMkLst>
        </pc:spChg>
        <pc:spChg chg="mod">
          <ac:chgData name="Luca" userId="dd2dba1a-9f84-4809-bd55-23b010d83ef8" providerId="ADAL" clId="{C76D6D12-C14A-4DD2-BA0B-07ED4BA5D0E2}" dt="2020-04-16T14:06:04.522" v="1" actId="1076"/>
          <ac:spMkLst>
            <pc:docMk/>
            <pc:sldMk cId="3462595733" sldId="257"/>
            <ac:spMk id="114" creationId="{56DD3FF6-FE67-41CD-8F70-C5B1503539E4}"/>
          </ac:spMkLst>
        </pc:spChg>
        <pc:spChg chg="mod">
          <ac:chgData name="Luca" userId="dd2dba1a-9f84-4809-bd55-23b010d83ef8" providerId="ADAL" clId="{C76D6D12-C14A-4DD2-BA0B-07ED4BA5D0E2}" dt="2020-04-16T15:08:44.364" v="1372" actId="108"/>
          <ac:spMkLst>
            <pc:docMk/>
            <pc:sldMk cId="3462595733" sldId="257"/>
            <ac:spMk id="118" creationId="{3C8D2FEB-F974-46B4-9C8C-92CBD8D89215}"/>
          </ac:spMkLst>
        </pc:spChg>
        <pc:cxnChg chg="add mod">
          <ac:chgData name="Luca" userId="dd2dba1a-9f84-4809-bd55-23b010d83ef8" providerId="ADAL" clId="{C76D6D12-C14A-4DD2-BA0B-07ED4BA5D0E2}" dt="2020-04-16T15:07:44.562" v="1366" actId="1582"/>
          <ac:cxnSpMkLst>
            <pc:docMk/>
            <pc:sldMk cId="3462595733" sldId="257"/>
            <ac:cxnSpMk id="8" creationId="{90C71D40-6EE0-42A1-A12B-F106D875DBBD}"/>
          </ac:cxnSpMkLst>
        </pc:cxnChg>
        <pc:cxnChg chg="add mod">
          <ac:chgData name="Luca" userId="dd2dba1a-9f84-4809-bd55-23b010d83ef8" providerId="ADAL" clId="{C76D6D12-C14A-4DD2-BA0B-07ED4BA5D0E2}" dt="2020-04-16T15:07:50.578" v="1367" actId="1582"/>
          <ac:cxnSpMkLst>
            <pc:docMk/>
            <pc:sldMk cId="3462595733" sldId="257"/>
            <ac:cxnSpMk id="14" creationId="{99517089-2833-4B8A-A144-CD1D0AF24AC6}"/>
          </ac:cxnSpMkLst>
        </pc:cxnChg>
        <pc:cxnChg chg="mod">
          <ac:chgData name="Luca" userId="dd2dba1a-9f84-4809-bd55-23b010d83ef8" providerId="ADAL" clId="{C76D6D12-C14A-4DD2-BA0B-07ED4BA5D0E2}" dt="2020-04-16T14:06:04.522" v="1" actId="1076"/>
          <ac:cxnSpMkLst>
            <pc:docMk/>
            <pc:sldMk cId="3462595733" sldId="257"/>
            <ac:cxnSpMk id="51" creationId="{4BFB5841-9AC3-41CA-B667-CFC6C0FA6E3E}"/>
          </ac:cxnSpMkLst>
        </pc:cxnChg>
        <pc:cxnChg chg="mod">
          <ac:chgData name="Luca" userId="dd2dba1a-9f84-4809-bd55-23b010d83ef8" providerId="ADAL" clId="{C76D6D12-C14A-4DD2-BA0B-07ED4BA5D0E2}" dt="2020-04-16T14:06:04.522" v="1" actId="1076"/>
          <ac:cxnSpMkLst>
            <pc:docMk/>
            <pc:sldMk cId="3462595733" sldId="257"/>
            <ac:cxnSpMk id="59" creationId="{029F28EC-EE43-47A7-BC19-812F82D15453}"/>
          </ac:cxnSpMkLst>
        </pc:cxnChg>
        <pc:cxnChg chg="mod">
          <ac:chgData name="Luca" userId="dd2dba1a-9f84-4809-bd55-23b010d83ef8" providerId="ADAL" clId="{C76D6D12-C14A-4DD2-BA0B-07ED4BA5D0E2}" dt="2020-04-16T15:00:31.434" v="1080" actId="14100"/>
          <ac:cxnSpMkLst>
            <pc:docMk/>
            <pc:sldMk cId="3462595733" sldId="257"/>
            <ac:cxnSpMk id="65" creationId="{146AEF21-D8D1-4D2D-9A5E-D0C8587FA252}"/>
          </ac:cxnSpMkLst>
        </pc:cxnChg>
        <pc:cxnChg chg="mod">
          <ac:chgData name="Luca" userId="dd2dba1a-9f84-4809-bd55-23b010d83ef8" providerId="ADAL" clId="{C76D6D12-C14A-4DD2-BA0B-07ED4BA5D0E2}" dt="2020-04-16T14:06:04.522" v="1" actId="1076"/>
          <ac:cxnSpMkLst>
            <pc:docMk/>
            <pc:sldMk cId="3462595733" sldId="257"/>
            <ac:cxnSpMk id="72" creationId="{5776E0DF-19BB-49AE-BDF8-8601391DE3AF}"/>
          </ac:cxnSpMkLst>
        </pc:cxnChg>
        <pc:cxnChg chg="mod">
          <ac:chgData name="Luca" userId="dd2dba1a-9f84-4809-bd55-23b010d83ef8" providerId="ADAL" clId="{C76D6D12-C14A-4DD2-BA0B-07ED4BA5D0E2}" dt="2020-04-16T14:06:04.522" v="1" actId="1076"/>
          <ac:cxnSpMkLst>
            <pc:docMk/>
            <pc:sldMk cId="3462595733" sldId="257"/>
            <ac:cxnSpMk id="73" creationId="{F479AD5C-9DE9-4EB9-8269-0AC05A295351}"/>
          </ac:cxnSpMkLst>
        </pc:cxnChg>
        <pc:cxnChg chg="mod">
          <ac:chgData name="Luca" userId="dd2dba1a-9f84-4809-bd55-23b010d83ef8" providerId="ADAL" clId="{C76D6D12-C14A-4DD2-BA0B-07ED4BA5D0E2}" dt="2020-04-16T14:49:27.008" v="903" actId="1037"/>
          <ac:cxnSpMkLst>
            <pc:docMk/>
            <pc:sldMk cId="3462595733" sldId="257"/>
            <ac:cxnSpMk id="85" creationId="{CE32CED1-D6C4-4D1C-8F13-329AECDADB3D}"/>
          </ac:cxnSpMkLst>
        </pc:cxnChg>
        <pc:cxnChg chg="mod">
          <ac:chgData name="Luca" userId="dd2dba1a-9f84-4809-bd55-23b010d83ef8" providerId="ADAL" clId="{C76D6D12-C14A-4DD2-BA0B-07ED4BA5D0E2}" dt="2020-04-16T14:06:04.522" v="1" actId="1076"/>
          <ac:cxnSpMkLst>
            <pc:docMk/>
            <pc:sldMk cId="3462595733" sldId="257"/>
            <ac:cxnSpMk id="90" creationId="{F816D7EA-FA52-4FD6-9F87-3C8CE97A866C}"/>
          </ac:cxnSpMkLst>
        </pc:cxnChg>
        <pc:cxnChg chg="mod">
          <ac:chgData name="Luca" userId="dd2dba1a-9f84-4809-bd55-23b010d83ef8" providerId="ADAL" clId="{C76D6D12-C14A-4DD2-BA0B-07ED4BA5D0E2}" dt="2020-04-16T14:06:04.522" v="1" actId="1076"/>
          <ac:cxnSpMkLst>
            <pc:docMk/>
            <pc:sldMk cId="3462595733" sldId="257"/>
            <ac:cxnSpMk id="106" creationId="{8BE585F1-3450-4F2F-91C6-C1618085B0CB}"/>
          </ac:cxnSpMkLst>
        </pc:cxnChg>
      </pc:sldChg>
      <pc:sldChg chg="addSp delSp modSp add">
        <pc:chgData name="Luca" userId="dd2dba1a-9f84-4809-bd55-23b010d83ef8" providerId="ADAL" clId="{C76D6D12-C14A-4DD2-BA0B-07ED4BA5D0E2}" dt="2020-04-16T15:16:44.754" v="1559" actId="14100"/>
        <pc:sldMkLst>
          <pc:docMk/>
          <pc:sldMk cId="299878272" sldId="258"/>
        </pc:sldMkLst>
        <pc:spChg chg="del">
          <ac:chgData name="Luca" userId="dd2dba1a-9f84-4809-bd55-23b010d83ef8" providerId="ADAL" clId="{C76D6D12-C14A-4DD2-BA0B-07ED4BA5D0E2}" dt="2020-04-16T14:06:24.269" v="3" actId="478"/>
          <ac:spMkLst>
            <pc:docMk/>
            <pc:sldMk cId="299878272" sldId="258"/>
            <ac:spMk id="2" creationId="{590B5E74-9109-41E3-941A-D79CB3C2A676}"/>
          </ac:spMkLst>
        </pc:spChg>
        <pc:spChg chg="del">
          <ac:chgData name="Luca" userId="dd2dba1a-9f84-4809-bd55-23b010d83ef8" providerId="ADAL" clId="{C76D6D12-C14A-4DD2-BA0B-07ED4BA5D0E2}" dt="2020-04-16T14:06:24.269" v="3" actId="478"/>
          <ac:spMkLst>
            <pc:docMk/>
            <pc:sldMk cId="299878272" sldId="258"/>
            <ac:spMk id="3" creationId="{0571C901-FE61-4325-BD6A-F45FC616434F}"/>
          </ac:spMkLst>
        </pc:spChg>
        <pc:spChg chg="add mod">
          <ac:chgData name="Luca" userId="dd2dba1a-9f84-4809-bd55-23b010d83ef8" providerId="ADAL" clId="{C76D6D12-C14A-4DD2-BA0B-07ED4BA5D0E2}" dt="2020-04-16T14:37:30.647" v="502" actId="1076"/>
          <ac:spMkLst>
            <pc:docMk/>
            <pc:sldMk cId="299878272" sldId="258"/>
            <ac:spMk id="4" creationId="{76975FC9-79B9-4115-8C3A-EA0750E231D5}"/>
          </ac:spMkLst>
        </pc:spChg>
        <pc:spChg chg="add mod">
          <ac:chgData name="Luca" userId="dd2dba1a-9f84-4809-bd55-23b010d83ef8" providerId="ADAL" clId="{C76D6D12-C14A-4DD2-BA0B-07ED4BA5D0E2}" dt="2020-04-16T14:49:51.079" v="926" actId="1037"/>
          <ac:spMkLst>
            <pc:docMk/>
            <pc:sldMk cId="299878272" sldId="258"/>
            <ac:spMk id="5" creationId="{E03DB6A6-B54B-4D44-AC78-906056F4567C}"/>
          </ac:spMkLst>
        </pc:spChg>
        <pc:spChg chg="add mod">
          <ac:chgData name="Luca" userId="dd2dba1a-9f84-4809-bd55-23b010d83ef8" providerId="ADAL" clId="{C76D6D12-C14A-4DD2-BA0B-07ED4BA5D0E2}" dt="2020-04-16T14:37:30.647" v="502" actId="1076"/>
          <ac:spMkLst>
            <pc:docMk/>
            <pc:sldMk cId="299878272" sldId="258"/>
            <ac:spMk id="6" creationId="{2EBB8AF0-CE3C-4417-9617-99D1B09E674B}"/>
          </ac:spMkLst>
        </pc:spChg>
        <pc:spChg chg="add mod">
          <ac:chgData name="Luca" userId="dd2dba1a-9f84-4809-bd55-23b010d83ef8" providerId="ADAL" clId="{C76D6D12-C14A-4DD2-BA0B-07ED4BA5D0E2}" dt="2020-04-16T14:37:30.647" v="502" actId="1076"/>
          <ac:spMkLst>
            <pc:docMk/>
            <pc:sldMk cId="299878272" sldId="258"/>
            <ac:spMk id="7" creationId="{789A528B-FF5B-4014-AF3C-A2AB979D863F}"/>
          </ac:spMkLst>
        </pc:spChg>
        <pc:spChg chg="add mod">
          <ac:chgData name="Luca" userId="dd2dba1a-9f84-4809-bd55-23b010d83ef8" providerId="ADAL" clId="{C76D6D12-C14A-4DD2-BA0B-07ED4BA5D0E2}" dt="2020-04-16T14:37:30.647" v="502" actId="1076"/>
          <ac:spMkLst>
            <pc:docMk/>
            <pc:sldMk cId="299878272" sldId="258"/>
            <ac:spMk id="8" creationId="{08384D2E-4414-4857-A972-E44F05EA0D24}"/>
          </ac:spMkLst>
        </pc:spChg>
        <pc:spChg chg="add mod">
          <ac:chgData name="Luca" userId="dd2dba1a-9f84-4809-bd55-23b010d83ef8" providerId="ADAL" clId="{C76D6D12-C14A-4DD2-BA0B-07ED4BA5D0E2}" dt="2020-04-16T14:37:30.647" v="502" actId="1076"/>
          <ac:spMkLst>
            <pc:docMk/>
            <pc:sldMk cId="299878272" sldId="258"/>
            <ac:spMk id="9" creationId="{A3AB3BDE-2149-4B6B-8C71-38752C0F3CD2}"/>
          </ac:spMkLst>
        </pc:spChg>
        <pc:spChg chg="add mod">
          <ac:chgData name="Luca" userId="dd2dba1a-9f84-4809-bd55-23b010d83ef8" providerId="ADAL" clId="{C76D6D12-C14A-4DD2-BA0B-07ED4BA5D0E2}" dt="2020-04-16T14:37:30.647" v="502" actId="1076"/>
          <ac:spMkLst>
            <pc:docMk/>
            <pc:sldMk cId="299878272" sldId="258"/>
            <ac:spMk id="11" creationId="{41F9BF79-E231-4574-BF8D-54B7E378F6D7}"/>
          </ac:spMkLst>
        </pc:spChg>
        <pc:spChg chg="add mod">
          <ac:chgData name="Luca" userId="dd2dba1a-9f84-4809-bd55-23b010d83ef8" providerId="ADAL" clId="{C76D6D12-C14A-4DD2-BA0B-07ED4BA5D0E2}" dt="2020-04-16T15:11:46.731" v="1387" actId="14100"/>
          <ac:spMkLst>
            <pc:docMk/>
            <pc:sldMk cId="299878272" sldId="258"/>
            <ac:spMk id="13" creationId="{5F2C2088-E7D8-4981-9C83-FE9A23D90938}"/>
          </ac:spMkLst>
        </pc:spChg>
        <pc:spChg chg="add del mod">
          <ac:chgData name="Luca" userId="dd2dba1a-9f84-4809-bd55-23b010d83ef8" providerId="ADAL" clId="{C76D6D12-C14A-4DD2-BA0B-07ED4BA5D0E2}" dt="2020-04-16T14:22:00.781" v="232" actId="478"/>
          <ac:spMkLst>
            <pc:docMk/>
            <pc:sldMk cId="299878272" sldId="258"/>
            <ac:spMk id="14" creationId="{6D79C575-CA11-4188-9DAB-A1F7447123CE}"/>
          </ac:spMkLst>
        </pc:spChg>
        <pc:spChg chg="add mod">
          <ac:chgData name="Luca" userId="dd2dba1a-9f84-4809-bd55-23b010d83ef8" providerId="ADAL" clId="{C76D6D12-C14A-4DD2-BA0B-07ED4BA5D0E2}" dt="2020-04-16T14:37:30.647" v="502" actId="1076"/>
          <ac:spMkLst>
            <pc:docMk/>
            <pc:sldMk cId="299878272" sldId="258"/>
            <ac:spMk id="15" creationId="{36F6E247-E947-4658-BE4B-25F94F006462}"/>
          </ac:spMkLst>
        </pc:spChg>
        <pc:spChg chg="add del">
          <ac:chgData name="Luca" userId="dd2dba1a-9f84-4809-bd55-23b010d83ef8" providerId="ADAL" clId="{C76D6D12-C14A-4DD2-BA0B-07ED4BA5D0E2}" dt="2020-04-16T14:11:29.076" v="175" actId="478"/>
          <ac:spMkLst>
            <pc:docMk/>
            <pc:sldMk cId="299878272" sldId="258"/>
            <ac:spMk id="18" creationId="{C1CB202E-E853-4D4E-AD0E-8DDF647F5F52}"/>
          </ac:spMkLst>
        </pc:spChg>
        <pc:spChg chg="add del">
          <ac:chgData name="Luca" userId="dd2dba1a-9f84-4809-bd55-23b010d83ef8" providerId="ADAL" clId="{C76D6D12-C14A-4DD2-BA0B-07ED4BA5D0E2}" dt="2020-04-16T14:11:29.076" v="175" actId="478"/>
          <ac:spMkLst>
            <pc:docMk/>
            <pc:sldMk cId="299878272" sldId="258"/>
            <ac:spMk id="19" creationId="{6104C279-BE2D-491D-83F5-8AC9F9A9EE6D}"/>
          </ac:spMkLst>
        </pc:spChg>
        <pc:spChg chg="add mod">
          <ac:chgData name="Luca" userId="dd2dba1a-9f84-4809-bd55-23b010d83ef8" providerId="ADAL" clId="{C76D6D12-C14A-4DD2-BA0B-07ED4BA5D0E2}" dt="2020-04-16T14:37:30.647" v="502" actId="1076"/>
          <ac:spMkLst>
            <pc:docMk/>
            <pc:sldMk cId="299878272" sldId="258"/>
            <ac:spMk id="19" creationId="{9828DBCC-71AC-4F14-97CD-2C8EDA641D9E}"/>
          </ac:spMkLst>
        </pc:spChg>
        <pc:spChg chg="add del">
          <ac:chgData name="Luca" userId="dd2dba1a-9f84-4809-bd55-23b010d83ef8" providerId="ADAL" clId="{C76D6D12-C14A-4DD2-BA0B-07ED4BA5D0E2}" dt="2020-04-16T14:11:29.076" v="175" actId="478"/>
          <ac:spMkLst>
            <pc:docMk/>
            <pc:sldMk cId="299878272" sldId="258"/>
            <ac:spMk id="21" creationId="{4BA827EA-B1E2-4E65-A3F6-860A195397FD}"/>
          </ac:spMkLst>
        </pc:spChg>
        <pc:spChg chg="add mod ord">
          <ac:chgData name="Luca" userId="dd2dba1a-9f84-4809-bd55-23b010d83ef8" providerId="ADAL" clId="{C76D6D12-C14A-4DD2-BA0B-07ED4BA5D0E2}" dt="2020-04-16T15:15:16.746" v="1453" actId="167"/>
          <ac:spMkLst>
            <pc:docMk/>
            <pc:sldMk cId="299878272" sldId="258"/>
            <ac:spMk id="27" creationId="{E1524BB5-1C25-4BB6-88AE-2D1E0302A0F4}"/>
          </ac:spMkLst>
        </pc:spChg>
        <pc:spChg chg="add mod">
          <ac:chgData name="Luca" userId="dd2dba1a-9f84-4809-bd55-23b010d83ef8" providerId="ADAL" clId="{C76D6D12-C14A-4DD2-BA0B-07ED4BA5D0E2}" dt="2020-04-16T14:49:43.551" v="914" actId="1035"/>
          <ac:spMkLst>
            <pc:docMk/>
            <pc:sldMk cId="299878272" sldId="258"/>
            <ac:spMk id="28" creationId="{32657A58-498F-4829-BD5B-D48EF696DEF8}"/>
          </ac:spMkLst>
        </pc:spChg>
        <pc:spChg chg="del mod">
          <ac:chgData name="Luca" userId="dd2dba1a-9f84-4809-bd55-23b010d83ef8" providerId="ADAL" clId="{C76D6D12-C14A-4DD2-BA0B-07ED4BA5D0E2}" dt="2020-04-16T15:14:16.446" v="1396" actId="478"/>
          <ac:spMkLst>
            <pc:docMk/>
            <pc:sldMk cId="299878272" sldId="258"/>
            <ac:spMk id="29" creationId="{759B5509-748C-4972-9485-52C5E2A51762}"/>
          </ac:spMkLst>
        </pc:spChg>
        <pc:spChg chg="add mod ord">
          <ac:chgData name="Luca" userId="dd2dba1a-9f84-4809-bd55-23b010d83ef8" providerId="ADAL" clId="{C76D6D12-C14A-4DD2-BA0B-07ED4BA5D0E2}" dt="2020-04-16T15:15:14.618" v="1452" actId="167"/>
          <ac:spMkLst>
            <pc:docMk/>
            <pc:sldMk cId="299878272" sldId="258"/>
            <ac:spMk id="31" creationId="{924AF4B9-C924-416D-B53C-4A0BB79C7B49}"/>
          </ac:spMkLst>
        </pc:spChg>
        <pc:spChg chg="add mod">
          <ac:chgData name="Luca" userId="dd2dba1a-9f84-4809-bd55-23b010d83ef8" providerId="ADAL" clId="{C76D6D12-C14A-4DD2-BA0B-07ED4BA5D0E2}" dt="2020-04-16T14:37:30.647" v="502" actId="1076"/>
          <ac:spMkLst>
            <pc:docMk/>
            <pc:sldMk cId="299878272" sldId="258"/>
            <ac:spMk id="33" creationId="{A4FB773D-055C-415D-AD8F-E9E05929EFA7}"/>
          </ac:spMkLst>
        </pc:spChg>
        <pc:spChg chg="add mod">
          <ac:chgData name="Luca" userId="dd2dba1a-9f84-4809-bd55-23b010d83ef8" providerId="ADAL" clId="{C76D6D12-C14A-4DD2-BA0B-07ED4BA5D0E2}" dt="2020-04-16T14:49:38.160" v="904" actId="114"/>
          <ac:spMkLst>
            <pc:docMk/>
            <pc:sldMk cId="299878272" sldId="258"/>
            <ac:spMk id="34" creationId="{66A96066-6E2B-4AF4-9524-737D25DBB20E}"/>
          </ac:spMkLst>
        </pc:spChg>
        <pc:spChg chg="add mod">
          <ac:chgData name="Luca" userId="dd2dba1a-9f84-4809-bd55-23b010d83ef8" providerId="ADAL" clId="{C76D6D12-C14A-4DD2-BA0B-07ED4BA5D0E2}" dt="2020-04-16T15:15:10.054" v="1451" actId="20577"/>
          <ac:spMkLst>
            <pc:docMk/>
            <pc:sldMk cId="299878272" sldId="258"/>
            <ac:spMk id="35" creationId="{E2BE2881-A39A-434D-A1EA-9EE8BB085236}"/>
          </ac:spMkLst>
        </pc:spChg>
        <pc:spChg chg="add mod">
          <ac:chgData name="Luca" userId="dd2dba1a-9f84-4809-bd55-23b010d83ef8" providerId="ADAL" clId="{C76D6D12-C14A-4DD2-BA0B-07ED4BA5D0E2}" dt="2020-04-16T15:16:44.754" v="1559" actId="14100"/>
          <ac:spMkLst>
            <pc:docMk/>
            <pc:sldMk cId="299878272" sldId="258"/>
            <ac:spMk id="36" creationId="{6E39D917-746C-4A54-9734-27BC709924BF}"/>
          </ac:spMkLst>
        </pc:spChg>
        <pc:spChg chg="mod">
          <ac:chgData name="Luca" userId="dd2dba1a-9f84-4809-bd55-23b010d83ef8" providerId="ADAL" clId="{C76D6D12-C14A-4DD2-BA0B-07ED4BA5D0E2}" dt="2020-04-16T15:12:03.908" v="1391" actId="1076"/>
          <ac:spMkLst>
            <pc:docMk/>
            <pc:sldMk cId="299878272" sldId="258"/>
            <ac:spMk id="39" creationId="{374B9FC9-4407-496B-9A8D-9DEE5D16A5CC}"/>
          </ac:spMkLst>
        </pc:spChg>
        <pc:spChg chg="add mod">
          <ac:chgData name="Luca" userId="dd2dba1a-9f84-4809-bd55-23b010d83ef8" providerId="ADAL" clId="{C76D6D12-C14A-4DD2-BA0B-07ED4BA5D0E2}" dt="2020-04-16T15:15:00.864" v="1431" actId="1076"/>
          <ac:spMkLst>
            <pc:docMk/>
            <pc:sldMk cId="299878272" sldId="258"/>
            <ac:spMk id="42" creationId="{AB170E6F-E1E2-4B48-86B6-0F2B7E49EB70}"/>
          </ac:spMkLst>
        </pc:spChg>
        <pc:spChg chg="add mod">
          <ac:chgData name="Luca" userId="dd2dba1a-9f84-4809-bd55-23b010d83ef8" providerId="ADAL" clId="{C76D6D12-C14A-4DD2-BA0B-07ED4BA5D0E2}" dt="2020-04-16T14:37:30.647" v="502" actId="1076"/>
          <ac:spMkLst>
            <pc:docMk/>
            <pc:sldMk cId="299878272" sldId="258"/>
            <ac:spMk id="51" creationId="{EF7B640A-D10B-49E5-B1B0-6AF50A1F616E}"/>
          </ac:spMkLst>
        </pc:spChg>
        <pc:spChg chg="add mod">
          <ac:chgData name="Luca" userId="dd2dba1a-9f84-4809-bd55-23b010d83ef8" providerId="ADAL" clId="{C76D6D12-C14A-4DD2-BA0B-07ED4BA5D0E2}" dt="2020-04-16T14:37:30.647" v="502" actId="1076"/>
          <ac:spMkLst>
            <pc:docMk/>
            <pc:sldMk cId="299878272" sldId="258"/>
            <ac:spMk id="55" creationId="{E3038661-2D0A-4A29-A219-825797B8427E}"/>
          </ac:spMkLst>
        </pc:spChg>
        <pc:spChg chg="add mod">
          <ac:chgData name="Luca" userId="dd2dba1a-9f84-4809-bd55-23b010d83ef8" providerId="ADAL" clId="{C76D6D12-C14A-4DD2-BA0B-07ED4BA5D0E2}" dt="2020-04-16T15:09:18.561" v="1379" actId="108"/>
          <ac:spMkLst>
            <pc:docMk/>
            <pc:sldMk cId="299878272" sldId="258"/>
            <ac:spMk id="66" creationId="{B93917CF-366D-48CA-AB38-8CFBEC3E2E29}"/>
          </ac:spMkLst>
        </pc:spChg>
        <pc:spChg chg="add mod">
          <ac:chgData name="Luca" userId="dd2dba1a-9f84-4809-bd55-23b010d83ef8" providerId="ADAL" clId="{C76D6D12-C14A-4DD2-BA0B-07ED4BA5D0E2}" dt="2020-04-16T14:37:30.647" v="502" actId="1076"/>
          <ac:spMkLst>
            <pc:docMk/>
            <pc:sldMk cId="299878272" sldId="258"/>
            <ac:spMk id="69" creationId="{15490316-2CD2-40AE-B520-33BAA5766FF3}"/>
          </ac:spMkLst>
        </pc:spChg>
        <pc:spChg chg="add del mod">
          <ac:chgData name="Luca" userId="dd2dba1a-9f84-4809-bd55-23b010d83ef8" providerId="ADAL" clId="{C76D6D12-C14A-4DD2-BA0B-07ED4BA5D0E2}" dt="2020-04-16T15:14:14.646" v="1395" actId="478"/>
          <ac:spMkLst>
            <pc:docMk/>
            <pc:sldMk cId="299878272" sldId="258"/>
            <ac:spMk id="76" creationId="{DC84072E-D175-4464-A8F4-6D182099AF3E}"/>
          </ac:spMkLst>
        </pc:spChg>
        <pc:picChg chg="add del">
          <ac:chgData name="Luca" userId="dd2dba1a-9f84-4809-bd55-23b010d83ef8" providerId="ADAL" clId="{C76D6D12-C14A-4DD2-BA0B-07ED4BA5D0E2}" dt="2020-04-16T14:11:23.111" v="172" actId="478"/>
          <ac:picMkLst>
            <pc:docMk/>
            <pc:sldMk cId="299878272" sldId="258"/>
            <ac:picMk id="17" creationId="{E6526DDE-31D7-46DC-893F-D4C961FA342E}"/>
          </ac:picMkLst>
        </pc:picChg>
        <pc:cxnChg chg="add mod">
          <ac:chgData name="Luca" userId="dd2dba1a-9f84-4809-bd55-23b010d83ef8" providerId="ADAL" clId="{C76D6D12-C14A-4DD2-BA0B-07ED4BA5D0E2}" dt="2020-04-16T14:37:30.647" v="502" actId="1076"/>
          <ac:cxnSpMkLst>
            <pc:docMk/>
            <pc:sldMk cId="299878272" sldId="258"/>
            <ac:cxnSpMk id="10" creationId="{ED9DFA54-BF7B-42B1-862B-0473E589EDE7}"/>
          </ac:cxnSpMkLst>
        </pc:cxnChg>
        <pc:cxnChg chg="add mod">
          <ac:chgData name="Luca" userId="dd2dba1a-9f84-4809-bd55-23b010d83ef8" providerId="ADAL" clId="{C76D6D12-C14A-4DD2-BA0B-07ED4BA5D0E2}" dt="2020-04-16T14:37:30.647" v="502" actId="1076"/>
          <ac:cxnSpMkLst>
            <pc:docMk/>
            <pc:sldMk cId="299878272" sldId="258"/>
            <ac:cxnSpMk id="16" creationId="{8B1A8A4C-9838-4DF1-88AF-C7E09E85C83D}"/>
          </ac:cxnSpMkLst>
        </pc:cxnChg>
        <pc:cxnChg chg="add mod">
          <ac:chgData name="Luca" userId="dd2dba1a-9f84-4809-bd55-23b010d83ef8" providerId="ADAL" clId="{C76D6D12-C14A-4DD2-BA0B-07ED4BA5D0E2}" dt="2020-04-16T14:37:30.647" v="502" actId="1076"/>
          <ac:cxnSpMkLst>
            <pc:docMk/>
            <pc:sldMk cId="299878272" sldId="258"/>
            <ac:cxnSpMk id="20" creationId="{B2C2F8DB-D531-4C70-B2C1-D029807B8D6C}"/>
          </ac:cxnSpMkLst>
        </pc:cxnChg>
        <pc:cxnChg chg="del">
          <ac:chgData name="Luca" userId="dd2dba1a-9f84-4809-bd55-23b010d83ef8" providerId="ADAL" clId="{C76D6D12-C14A-4DD2-BA0B-07ED4BA5D0E2}" dt="2020-04-16T15:08:59.589" v="1375" actId="478"/>
          <ac:cxnSpMkLst>
            <pc:docMk/>
            <pc:sldMk cId="299878272" sldId="258"/>
            <ac:cxnSpMk id="30" creationId="{F732CF3A-10BF-4785-A2FB-E5F1EC1B369B}"/>
          </ac:cxnSpMkLst>
        </pc:cxnChg>
        <pc:cxnChg chg="add mod">
          <ac:chgData name="Luca" userId="dd2dba1a-9f84-4809-bd55-23b010d83ef8" providerId="ADAL" clId="{C76D6D12-C14A-4DD2-BA0B-07ED4BA5D0E2}" dt="2020-04-16T15:15:00.864" v="1431" actId="1076"/>
          <ac:cxnSpMkLst>
            <pc:docMk/>
            <pc:sldMk cId="299878272" sldId="258"/>
            <ac:cxnSpMk id="43" creationId="{D9B771EC-A06A-4DA6-9B9E-4FF4A1FE7796}"/>
          </ac:cxnSpMkLst>
        </pc:cxnChg>
        <pc:cxnChg chg="add mod">
          <ac:chgData name="Luca" userId="dd2dba1a-9f84-4809-bd55-23b010d83ef8" providerId="ADAL" clId="{C76D6D12-C14A-4DD2-BA0B-07ED4BA5D0E2}" dt="2020-04-16T14:37:30.647" v="502" actId="1076"/>
          <ac:cxnSpMkLst>
            <pc:docMk/>
            <pc:sldMk cId="299878272" sldId="258"/>
            <ac:cxnSpMk id="52" creationId="{BCB60784-E6B6-477D-A385-6EC1647A7A64}"/>
          </ac:cxnSpMkLst>
        </pc:cxnChg>
        <pc:cxnChg chg="add mod">
          <ac:chgData name="Luca" userId="dd2dba1a-9f84-4809-bd55-23b010d83ef8" providerId="ADAL" clId="{C76D6D12-C14A-4DD2-BA0B-07ED4BA5D0E2}" dt="2020-04-16T14:37:30.647" v="502" actId="1076"/>
          <ac:cxnSpMkLst>
            <pc:docMk/>
            <pc:sldMk cId="299878272" sldId="258"/>
            <ac:cxnSpMk id="58" creationId="{A93C5A3D-1D5A-4E07-9969-CF5820616C16}"/>
          </ac:cxnSpMkLst>
        </pc:cxnChg>
        <pc:cxnChg chg="add del mod">
          <ac:chgData name="Luca" userId="dd2dba1a-9f84-4809-bd55-23b010d83ef8" providerId="ADAL" clId="{C76D6D12-C14A-4DD2-BA0B-07ED4BA5D0E2}" dt="2020-04-16T15:14:17.309" v="1397" actId="478"/>
          <ac:cxnSpMkLst>
            <pc:docMk/>
            <pc:sldMk cId="299878272" sldId="258"/>
            <ac:cxnSpMk id="70" creationId="{18D558B7-0529-4A40-888E-0A57642DA009}"/>
          </ac:cxnSpMkLst>
        </pc:cxnChg>
      </pc:sldChg>
      <pc:sldChg chg="addSp delSp modSp add">
        <pc:chgData name="Luca" userId="dd2dba1a-9f84-4809-bd55-23b010d83ef8" providerId="ADAL" clId="{C76D6D12-C14A-4DD2-BA0B-07ED4BA5D0E2}" dt="2020-04-16T15:09:21.325" v="1381" actId="108"/>
        <pc:sldMkLst>
          <pc:docMk/>
          <pc:sldMk cId="389120831" sldId="259"/>
        </pc:sldMkLst>
        <pc:spChg chg="del mod">
          <ac:chgData name="Luca" userId="dd2dba1a-9f84-4809-bd55-23b010d83ef8" providerId="ADAL" clId="{C76D6D12-C14A-4DD2-BA0B-07ED4BA5D0E2}" dt="2020-04-16T14:38:49.502" v="588" actId="478"/>
          <ac:spMkLst>
            <pc:docMk/>
            <pc:sldMk cId="389120831" sldId="259"/>
            <ac:spMk id="4" creationId="{76975FC9-79B9-4115-8C3A-EA0750E231D5}"/>
          </ac:spMkLst>
        </pc:spChg>
        <pc:spChg chg="del mod">
          <ac:chgData name="Luca" userId="dd2dba1a-9f84-4809-bd55-23b010d83ef8" providerId="ADAL" clId="{C76D6D12-C14A-4DD2-BA0B-07ED4BA5D0E2}" dt="2020-04-16T14:38:49.502" v="588" actId="478"/>
          <ac:spMkLst>
            <pc:docMk/>
            <pc:sldMk cId="389120831" sldId="259"/>
            <ac:spMk id="5" creationId="{E03DB6A6-B54B-4D44-AC78-906056F4567C}"/>
          </ac:spMkLst>
        </pc:spChg>
        <pc:spChg chg="del mod">
          <ac:chgData name="Luca" userId="dd2dba1a-9f84-4809-bd55-23b010d83ef8" providerId="ADAL" clId="{C76D6D12-C14A-4DD2-BA0B-07ED4BA5D0E2}" dt="2020-04-16T14:38:49.502" v="588" actId="478"/>
          <ac:spMkLst>
            <pc:docMk/>
            <pc:sldMk cId="389120831" sldId="259"/>
            <ac:spMk id="6" creationId="{2EBB8AF0-CE3C-4417-9617-99D1B09E674B}"/>
          </ac:spMkLst>
        </pc:spChg>
        <pc:spChg chg="del mod">
          <ac:chgData name="Luca" userId="dd2dba1a-9f84-4809-bd55-23b010d83ef8" providerId="ADAL" clId="{C76D6D12-C14A-4DD2-BA0B-07ED4BA5D0E2}" dt="2020-04-16T14:38:49.502" v="588" actId="478"/>
          <ac:spMkLst>
            <pc:docMk/>
            <pc:sldMk cId="389120831" sldId="259"/>
            <ac:spMk id="7" creationId="{789A528B-FF5B-4014-AF3C-A2AB979D863F}"/>
          </ac:spMkLst>
        </pc:spChg>
        <pc:spChg chg="del mod">
          <ac:chgData name="Luca" userId="dd2dba1a-9f84-4809-bd55-23b010d83ef8" providerId="ADAL" clId="{C76D6D12-C14A-4DD2-BA0B-07ED4BA5D0E2}" dt="2020-04-16T14:38:40.415" v="585" actId="21"/>
          <ac:spMkLst>
            <pc:docMk/>
            <pc:sldMk cId="389120831" sldId="259"/>
            <ac:spMk id="8" creationId="{08384D2E-4414-4857-A972-E44F05EA0D24}"/>
          </ac:spMkLst>
        </pc:spChg>
        <pc:spChg chg="del mod">
          <ac:chgData name="Luca" userId="dd2dba1a-9f84-4809-bd55-23b010d83ef8" providerId="ADAL" clId="{C76D6D12-C14A-4DD2-BA0B-07ED4BA5D0E2}" dt="2020-04-16T14:38:40.415" v="585" actId="21"/>
          <ac:spMkLst>
            <pc:docMk/>
            <pc:sldMk cId="389120831" sldId="259"/>
            <ac:spMk id="9" creationId="{A3AB3BDE-2149-4B6B-8C71-38752C0F3CD2}"/>
          </ac:spMkLst>
        </pc:spChg>
        <pc:spChg chg="del mod">
          <ac:chgData name="Luca" userId="dd2dba1a-9f84-4809-bd55-23b010d83ef8" providerId="ADAL" clId="{C76D6D12-C14A-4DD2-BA0B-07ED4BA5D0E2}" dt="2020-04-16T14:38:40.415" v="585" actId="21"/>
          <ac:spMkLst>
            <pc:docMk/>
            <pc:sldMk cId="389120831" sldId="259"/>
            <ac:spMk id="11" creationId="{41F9BF79-E231-4574-BF8D-54B7E378F6D7}"/>
          </ac:spMkLst>
        </pc:spChg>
        <pc:spChg chg="del mod">
          <ac:chgData name="Luca" userId="dd2dba1a-9f84-4809-bd55-23b010d83ef8" providerId="ADAL" clId="{C76D6D12-C14A-4DD2-BA0B-07ED4BA5D0E2}" dt="2020-04-16T14:38:49.502" v="588" actId="478"/>
          <ac:spMkLst>
            <pc:docMk/>
            <pc:sldMk cId="389120831" sldId="259"/>
            <ac:spMk id="13" creationId="{5F2C2088-E7D8-4981-9C83-FE9A23D90938}"/>
          </ac:spMkLst>
        </pc:spChg>
        <pc:spChg chg="del mod">
          <ac:chgData name="Luca" userId="dd2dba1a-9f84-4809-bd55-23b010d83ef8" providerId="ADAL" clId="{C76D6D12-C14A-4DD2-BA0B-07ED4BA5D0E2}" dt="2020-04-16T14:38:49.502" v="588" actId="478"/>
          <ac:spMkLst>
            <pc:docMk/>
            <pc:sldMk cId="389120831" sldId="259"/>
            <ac:spMk id="15" creationId="{36F6E247-E947-4658-BE4B-25F94F006462}"/>
          </ac:spMkLst>
        </pc:spChg>
        <pc:spChg chg="del mod">
          <ac:chgData name="Luca" userId="dd2dba1a-9f84-4809-bd55-23b010d83ef8" providerId="ADAL" clId="{C76D6D12-C14A-4DD2-BA0B-07ED4BA5D0E2}" dt="2020-04-16T14:38:49.502" v="588" actId="478"/>
          <ac:spMkLst>
            <pc:docMk/>
            <pc:sldMk cId="389120831" sldId="259"/>
            <ac:spMk id="19" creationId="{9828DBCC-71AC-4F14-97CD-2C8EDA641D9E}"/>
          </ac:spMkLst>
        </pc:spChg>
        <pc:spChg chg="del mod">
          <ac:chgData name="Luca" userId="dd2dba1a-9f84-4809-bd55-23b010d83ef8" providerId="ADAL" clId="{C76D6D12-C14A-4DD2-BA0B-07ED4BA5D0E2}" dt="2020-04-16T14:38:49.502" v="588" actId="478"/>
          <ac:spMkLst>
            <pc:docMk/>
            <pc:sldMk cId="389120831" sldId="259"/>
            <ac:spMk id="27" creationId="{E1524BB5-1C25-4BB6-88AE-2D1E0302A0F4}"/>
          </ac:spMkLst>
        </pc:spChg>
        <pc:spChg chg="del mod">
          <ac:chgData name="Luca" userId="dd2dba1a-9f84-4809-bd55-23b010d83ef8" providerId="ADAL" clId="{C76D6D12-C14A-4DD2-BA0B-07ED4BA5D0E2}" dt="2020-04-16T14:38:49.502" v="588" actId="478"/>
          <ac:spMkLst>
            <pc:docMk/>
            <pc:sldMk cId="389120831" sldId="259"/>
            <ac:spMk id="28" creationId="{32657A58-498F-4829-BD5B-D48EF696DEF8}"/>
          </ac:spMkLst>
        </pc:spChg>
        <pc:spChg chg="add mod">
          <ac:chgData name="Luca" userId="dd2dba1a-9f84-4809-bd55-23b010d83ef8" providerId="ADAL" clId="{C76D6D12-C14A-4DD2-BA0B-07ED4BA5D0E2}" dt="2020-04-16T14:45:22.776" v="827" actId="1076"/>
          <ac:spMkLst>
            <pc:docMk/>
            <pc:sldMk cId="389120831" sldId="259"/>
            <ac:spMk id="29" creationId="{8E397E82-199B-4C25-9FAD-EAF60BF129FD}"/>
          </ac:spMkLst>
        </pc:spChg>
        <pc:spChg chg="add mod">
          <ac:chgData name="Luca" userId="dd2dba1a-9f84-4809-bd55-23b010d83ef8" providerId="ADAL" clId="{C76D6D12-C14A-4DD2-BA0B-07ED4BA5D0E2}" dt="2020-04-16T14:45:22.776" v="827" actId="1076"/>
          <ac:spMkLst>
            <pc:docMk/>
            <pc:sldMk cId="389120831" sldId="259"/>
            <ac:spMk id="30" creationId="{519E5192-7FC2-4A76-BBB0-3DB454E45531}"/>
          </ac:spMkLst>
        </pc:spChg>
        <pc:spChg chg="add mod">
          <ac:chgData name="Luca" userId="dd2dba1a-9f84-4809-bd55-23b010d83ef8" providerId="ADAL" clId="{C76D6D12-C14A-4DD2-BA0B-07ED4BA5D0E2}" dt="2020-04-16T14:45:22.776" v="827" actId="1076"/>
          <ac:spMkLst>
            <pc:docMk/>
            <pc:sldMk cId="389120831" sldId="259"/>
            <ac:spMk id="31" creationId="{6173E75A-DA10-467D-93DE-5EF3388D03D8}"/>
          </ac:spMkLst>
        </pc:spChg>
        <pc:spChg chg="add mod">
          <ac:chgData name="Luca" userId="dd2dba1a-9f84-4809-bd55-23b010d83ef8" providerId="ADAL" clId="{C76D6D12-C14A-4DD2-BA0B-07ED4BA5D0E2}" dt="2020-04-16T14:45:22.776" v="827" actId="1076"/>
          <ac:spMkLst>
            <pc:docMk/>
            <pc:sldMk cId="389120831" sldId="259"/>
            <ac:spMk id="32" creationId="{D506E9E6-EC6B-4D00-B080-5B08FE02A440}"/>
          </ac:spMkLst>
        </pc:spChg>
        <pc:spChg chg="del mod">
          <ac:chgData name="Luca" userId="dd2dba1a-9f84-4809-bd55-23b010d83ef8" providerId="ADAL" clId="{C76D6D12-C14A-4DD2-BA0B-07ED4BA5D0E2}" dt="2020-04-16T14:38:49.502" v="588" actId="478"/>
          <ac:spMkLst>
            <pc:docMk/>
            <pc:sldMk cId="389120831" sldId="259"/>
            <ac:spMk id="33" creationId="{A4FB773D-055C-415D-AD8F-E9E05929EFA7}"/>
          </ac:spMkLst>
        </pc:spChg>
        <pc:spChg chg="del mod">
          <ac:chgData name="Luca" userId="dd2dba1a-9f84-4809-bd55-23b010d83ef8" providerId="ADAL" clId="{C76D6D12-C14A-4DD2-BA0B-07ED4BA5D0E2}" dt="2020-04-16T14:38:49.502" v="588" actId="478"/>
          <ac:spMkLst>
            <pc:docMk/>
            <pc:sldMk cId="389120831" sldId="259"/>
            <ac:spMk id="34" creationId="{66A96066-6E2B-4AF4-9524-737D25DBB20E}"/>
          </ac:spMkLst>
        </pc:spChg>
        <pc:spChg chg="del mod">
          <ac:chgData name="Luca" userId="dd2dba1a-9f84-4809-bd55-23b010d83ef8" providerId="ADAL" clId="{C76D6D12-C14A-4DD2-BA0B-07ED4BA5D0E2}" dt="2020-04-16T14:38:49.502" v="588" actId="478"/>
          <ac:spMkLst>
            <pc:docMk/>
            <pc:sldMk cId="389120831" sldId="259"/>
            <ac:spMk id="35" creationId="{E2BE2881-A39A-434D-A1EA-9EE8BB085236}"/>
          </ac:spMkLst>
        </pc:spChg>
        <pc:spChg chg="add mod">
          <ac:chgData name="Luca" userId="dd2dba1a-9f84-4809-bd55-23b010d83ef8" providerId="ADAL" clId="{C76D6D12-C14A-4DD2-BA0B-07ED4BA5D0E2}" dt="2020-04-16T14:45:22.776" v="827" actId="1076"/>
          <ac:spMkLst>
            <pc:docMk/>
            <pc:sldMk cId="389120831" sldId="259"/>
            <ac:spMk id="37" creationId="{6897888F-5016-47AC-9144-948788988998}"/>
          </ac:spMkLst>
        </pc:spChg>
        <pc:spChg chg="add mod">
          <ac:chgData name="Luca" userId="dd2dba1a-9f84-4809-bd55-23b010d83ef8" providerId="ADAL" clId="{C76D6D12-C14A-4DD2-BA0B-07ED4BA5D0E2}" dt="2020-04-16T14:45:22.776" v="827" actId="1076"/>
          <ac:spMkLst>
            <pc:docMk/>
            <pc:sldMk cId="389120831" sldId="259"/>
            <ac:spMk id="38" creationId="{473A6133-0182-480F-822C-86A2855C4593}"/>
          </ac:spMkLst>
        </pc:spChg>
        <pc:spChg chg="add mod">
          <ac:chgData name="Luca" userId="dd2dba1a-9f84-4809-bd55-23b010d83ef8" providerId="ADAL" clId="{C76D6D12-C14A-4DD2-BA0B-07ED4BA5D0E2}" dt="2020-04-16T14:50:02.191" v="927" actId="114"/>
          <ac:spMkLst>
            <pc:docMk/>
            <pc:sldMk cId="389120831" sldId="259"/>
            <ac:spMk id="39" creationId="{C3F9BF4E-3877-43CC-B0C3-2C012393F111}"/>
          </ac:spMkLst>
        </pc:spChg>
        <pc:spChg chg="del mod">
          <ac:chgData name="Luca" userId="dd2dba1a-9f84-4809-bd55-23b010d83ef8" providerId="ADAL" clId="{C76D6D12-C14A-4DD2-BA0B-07ED4BA5D0E2}" dt="2020-04-16T14:38:49.502" v="588" actId="478"/>
          <ac:spMkLst>
            <pc:docMk/>
            <pc:sldMk cId="389120831" sldId="259"/>
            <ac:spMk id="42" creationId="{AB170E6F-E1E2-4B48-86B6-0F2B7E49EB70}"/>
          </ac:spMkLst>
        </pc:spChg>
        <pc:spChg chg="add mod">
          <ac:chgData name="Luca" userId="dd2dba1a-9f84-4809-bd55-23b010d83ef8" providerId="ADAL" clId="{C76D6D12-C14A-4DD2-BA0B-07ED4BA5D0E2}" dt="2020-04-16T15:09:20.396" v="1380" actId="108"/>
          <ac:spMkLst>
            <pc:docMk/>
            <pc:sldMk cId="389120831" sldId="259"/>
            <ac:spMk id="46" creationId="{C6F8F240-6AF8-4EA7-9E8A-74077EADBAE6}"/>
          </ac:spMkLst>
        </pc:spChg>
        <pc:spChg chg="add mod">
          <ac:chgData name="Luca" userId="dd2dba1a-9f84-4809-bd55-23b010d83ef8" providerId="ADAL" clId="{C76D6D12-C14A-4DD2-BA0B-07ED4BA5D0E2}" dt="2020-04-16T14:45:22.776" v="827" actId="1076"/>
          <ac:spMkLst>
            <pc:docMk/>
            <pc:sldMk cId="389120831" sldId="259"/>
            <ac:spMk id="47" creationId="{590F6D60-61F6-4D24-85EA-70EB3A78815B}"/>
          </ac:spMkLst>
        </pc:spChg>
        <pc:spChg chg="add mod">
          <ac:chgData name="Luca" userId="dd2dba1a-9f84-4809-bd55-23b010d83ef8" providerId="ADAL" clId="{C76D6D12-C14A-4DD2-BA0B-07ED4BA5D0E2}" dt="2020-04-16T14:50:06.758" v="928" actId="14100"/>
          <ac:spMkLst>
            <pc:docMk/>
            <pc:sldMk cId="389120831" sldId="259"/>
            <ac:spMk id="48" creationId="{BC9A7E68-2729-4315-BEFF-58764E82DBC4}"/>
          </ac:spMkLst>
        </pc:spChg>
        <pc:spChg chg="add mod">
          <ac:chgData name="Luca" userId="dd2dba1a-9f84-4809-bd55-23b010d83ef8" providerId="ADAL" clId="{C76D6D12-C14A-4DD2-BA0B-07ED4BA5D0E2}" dt="2020-04-16T14:45:22.776" v="827" actId="1076"/>
          <ac:spMkLst>
            <pc:docMk/>
            <pc:sldMk cId="389120831" sldId="259"/>
            <ac:spMk id="49" creationId="{C3D13FB7-0FC4-4B17-B09A-2B438D91B4A4}"/>
          </ac:spMkLst>
        </pc:spChg>
        <pc:spChg chg="add mod">
          <ac:chgData name="Luca" userId="dd2dba1a-9f84-4809-bd55-23b010d83ef8" providerId="ADAL" clId="{C76D6D12-C14A-4DD2-BA0B-07ED4BA5D0E2}" dt="2020-04-16T14:45:22.776" v="827" actId="1076"/>
          <ac:spMkLst>
            <pc:docMk/>
            <pc:sldMk cId="389120831" sldId="259"/>
            <ac:spMk id="50" creationId="{32D80BA3-9082-4BAD-BFE0-1E0CBEA8536A}"/>
          </ac:spMkLst>
        </pc:spChg>
        <pc:spChg chg="del mod">
          <ac:chgData name="Luca" userId="dd2dba1a-9f84-4809-bd55-23b010d83ef8" providerId="ADAL" clId="{C76D6D12-C14A-4DD2-BA0B-07ED4BA5D0E2}" dt="2020-04-16T14:38:49.502" v="588" actId="478"/>
          <ac:spMkLst>
            <pc:docMk/>
            <pc:sldMk cId="389120831" sldId="259"/>
            <ac:spMk id="51" creationId="{EF7B640A-D10B-49E5-B1B0-6AF50A1F616E}"/>
          </ac:spMkLst>
        </pc:spChg>
        <pc:spChg chg="del mod">
          <ac:chgData name="Luca" userId="dd2dba1a-9f84-4809-bd55-23b010d83ef8" providerId="ADAL" clId="{C76D6D12-C14A-4DD2-BA0B-07ED4BA5D0E2}" dt="2020-04-16T14:38:49.502" v="588" actId="478"/>
          <ac:spMkLst>
            <pc:docMk/>
            <pc:sldMk cId="389120831" sldId="259"/>
            <ac:spMk id="55" creationId="{E3038661-2D0A-4A29-A219-825797B8427E}"/>
          </ac:spMkLst>
        </pc:spChg>
        <pc:spChg chg="add mod">
          <ac:chgData name="Luca" userId="dd2dba1a-9f84-4809-bd55-23b010d83ef8" providerId="ADAL" clId="{C76D6D12-C14A-4DD2-BA0B-07ED4BA5D0E2}" dt="2020-04-16T14:45:22.776" v="827" actId="1076"/>
          <ac:spMkLst>
            <pc:docMk/>
            <pc:sldMk cId="389120831" sldId="259"/>
            <ac:spMk id="56" creationId="{6AF24888-9A94-494F-88B1-7BA158D046E3}"/>
          </ac:spMkLst>
        </pc:spChg>
        <pc:spChg chg="add mod">
          <ac:chgData name="Luca" userId="dd2dba1a-9f84-4809-bd55-23b010d83ef8" providerId="ADAL" clId="{C76D6D12-C14A-4DD2-BA0B-07ED4BA5D0E2}" dt="2020-04-16T14:45:22.776" v="827" actId="1076"/>
          <ac:spMkLst>
            <pc:docMk/>
            <pc:sldMk cId="389120831" sldId="259"/>
            <ac:spMk id="61" creationId="{81430606-EBF0-424C-A3F0-D774BBFB6849}"/>
          </ac:spMkLst>
        </pc:spChg>
        <pc:spChg chg="del mod">
          <ac:chgData name="Luca" userId="dd2dba1a-9f84-4809-bd55-23b010d83ef8" providerId="ADAL" clId="{C76D6D12-C14A-4DD2-BA0B-07ED4BA5D0E2}" dt="2020-04-16T14:38:49.502" v="588" actId="478"/>
          <ac:spMkLst>
            <pc:docMk/>
            <pc:sldMk cId="389120831" sldId="259"/>
            <ac:spMk id="66" creationId="{B93917CF-366D-48CA-AB38-8CFBEC3E2E29}"/>
          </ac:spMkLst>
        </pc:spChg>
        <pc:spChg chg="add mod ord">
          <ac:chgData name="Luca" userId="dd2dba1a-9f84-4809-bd55-23b010d83ef8" providerId="ADAL" clId="{C76D6D12-C14A-4DD2-BA0B-07ED4BA5D0E2}" dt="2020-04-16T14:45:22.776" v="827" actId="1076"/>
          <ac:spMkLst>
            <pc:docMk/>
            <pc:sldMk cId="389120831" sldId="259"/>
            <ac:spMk id="68" creationId="{B927B62F-4B93-4CE0-8616-E262BBE2939A}"/>
          </ac:spMkLst>
        </pc:spChg>
        <pc:spChg chg="del mod">
          <ac:chgData name="Luca" userId="dd2dba1a-9f84-4809-bd55-23b010d83ef8" providerId="ADAL" clId="{C76D6D12-C14A-4DD2-BA0B-07ED4BA5D0E2}" dt="2020-04-16T14:38:49.502" v="588" actId="478"/>
          <ac:spMkLst>
            <pc:docMk/>
            <pc:sldMk cId="389120831" sldId="259"/>
            <ac:spMk id="69" creationId="{15490316-2CD2-40AE-B520-33BAA5766FF3}"/>
          </ac:spMkLst>
        </pc:spChg>
        <pc:spChg chg="add mod">
          <ac:chgData name="Luca" userId="dd2dba1a-9f84-4809-bd55-23b010d83ef8" providerId="ADAL" clId="{C76D6D12-C14A-4DD2-BA0B-07ED4BA5D0E2}" dt="2020-04-16T14:50:02.191" v="927" actId="114"/>
          <ac:spMkLst>
            <pc:docMk/>
            <pc:sldMk cId="389120831" sldId="259"/>
            <ac:spMk id="70" creationId="{BBB4104A-8969-4248-8758-8ABD129D05F7}"/>
          </ac:spMkLst>
        </pc:spChg>
        <pc:spChg chg="add mod">
          <ac:chgData name="Luca" userId="dd2dba1a-9f84-4809-bd55-23b010d83ef8" providerId="ADAL" clId="{C76D6D12-C14A-4DD2-BA0B-07ED4BA5D0E2}" dt="2020-04-16T15:09:21.325" v="1381" actId="108"/>
          <ac:spMkLst>
            <pc:docMk/>
            <pc:sldMk cId="389120831" sldId="259"/>
            <ac:spMk id="71" creationId="{701A8814-08A5-4C9B-901D-56C3F107ED2B}"/>
          </ac:spMkLst>
        </pc:spChg>
        <pc:cxnChg chg="del mod">
          <ac:chgData name="Luca" userId="dd2dba1a-9f84-4809-bd55-23b010d83ef8" providerId="ADAL" clId="{C76D6D12-C14A-4DD2-BA0B-07ED4BA5D0E2}" dt="2020-04-16T14:38:40.415" v="585" actId="21"/>
          <ac:cxnSpMkLst>
            <pc:docMk/>
            <pc:sldMk cId="389120831" sldId="259"/>
            <ac:cxnSpMk id="10" creationId="{ED9DFA54-BF7B-42B1-862B-0473E589EDE7}"/>
          </ac:cxnSpMkLst>
        </pc:cxnChg>
        <pc:cxnChg chg="del mod">
          <ac:chgData name="Luca" userId="dd2dba1a-9f84-4809-bd55-23b010d83ef8" providerId="ADAL" clId="{C76D6D12-C14A-4DD2-BA0B-07ED4BA5D0E2}" dt="2020-04-16T14:38:49.502" v="588" actId="478"/>
          <ac:cxnSpMkLst>
            <pc:docMk/>
            <pc:sldMk cId="389120831" sldId="259"/>
            <ac:cxnSpMk id="16" creationId="{8B1A8A4C-9838-4DF1-88AF-C7E09E85C83D}"/>
          </ac:cxnSpMkLst>
        </pc:cxnChg>
        <pc:cxnChg chg="del mod">
          <ac:chgData name="Luca" userId="dd2dba1a-9f84-4809-bd55-23b010d83ef8" providerId="ADAL" clId="{C76D6D12-C14A-4DD2-BA0B-07ED4BA5D0E2}" dt="2020-04-16T14:38:49.502" v="588" actId="478"/>
          <ac:cxnSpMkLst>
            <pc:docMk/>
            <pc:sldMk cId="389120831" sldId="259"/>
            <ac:cxnSpMk id="20" creationId="{B2C2F8DB-D531-4C70-B2C1-D029807B8D6C}"/>
          </ac:cxnSpMkLst>
        </pc:cxnChg>
        <pc:cxnChg chg="add mod">
          <ac:chgData name="Luca" userId="dd2dba1a-9f84-4809-bd55-23b010d83ef8" providerId="ADAL" clId="{C76D6D12-C14A-4DD2-BA0B-07ED4BA5D0E2}" dt="2020-04-16T14:45:22.776" v="827" actId="1076"/>
          <ac:cxnSpMkLst>
            <pc:docMk/>
            <pc:sldMk cId="389120831" sldId="259"/>
            <ac:cxnSpMk id="36" creationId="{144E7731-D6AE-4314-8F2A-891DFCBB4733}"/>
          </ac:cxnSpMkLst>
        </pc:cxnChg>
        <pc:cxnChg chg="del mod">
          <ac:chgData name="Luca" userId="dd2dba1a-9f84-4809-bd55-23b010d83ef8" providerId="ADAL" clId="{C76D6D12-C14A-4DD2-BA0B-07ED4BA5D0E2}" dt="2020-04-16T14:38:49.502" v="588" actId="478"/>
          <ac:cxnSpMkLst>
            <pc:docMk/>
            <pc:sldMk cId="389120831" sldId="259"/>
            <ac:cxnSpMk id="43" creationId="{D9B771EC-A06A-4DA6-9B9E-4FF4A1FE7796}"/>
          </ac:cxnSpMkLst>
        </pc:cxnChg>
        <pc:cxnChg chg="del mod">
          <ac:chgData name="Luca" userId="dd2dba1a-9f84-4809-bd55-23b010d83ef8" providerId="ADAL" clId="{C76D6D12-C14A-4DD2-BA0B-07ED4BA5D0E2}" dt="2020-04-16T14:38:49.502" v="588" actId="478"/>
          <ac:cxnSpMkLst>
            <pc:docMk/>
            <pc:sldMk cId="389120831" sldId="259"/>
            <ac:cxnSpMk id="52" creationId="{BCB60784-E6B6-477D-A385-6EC1647A7A64}"/>
          </ac:cxnSpMkLst>
        </pc:cxnChg>
        <pc:cxnChg chg="add mod">
          <ac:chgData name="Luca" userId="dd2dba1a-9f84-4809-bd55-23b010d83ef8" providerId="ADAL" clId="{C76D6D12-C14A-4DD2-BA0B-07ED4BA5D0E2}" dt="2020-04-16T14:45:22.776" v="827" actId="1076"/>
          <ac:cxnSpMkLst>
            <pc:docMk/>
            <pc:sldMk cId="389120831" sldId="259"/>
            <ac:cxnSpMk id="53" creationId="{48F88661-446A-48B3-9F72-10094F6CBF7C}"/>
          </ac:cxnSpMkLst>
        </pc:cxnChg>
        <pc:cxnChg chg="add mod">
          <ac:chgData name="Luca" userId="dd2dba1a-9f84-4809-bd55-23b010d83ef8" providerId="ADAL" clId="{C76D6D12-C14A-4DD2-BA0B-07ED4BA5D0E2}" dt="2020-04-16T14:45:22.776" v="827" actId="1076"/>
          <ac:cxnSpMkLst>
            <pc:docMk/>
            <pc:sldMk cId="389120831" sldId="259"/>
            <ac:cxnSpMk id="57" creationId="{A8AECFC6-5C45-4EC3-96A2-5D32CD45C88E}"/>
          </ac:cxnSpMkLst>
        </pc:cxnChg>
        <pc:cxnChg chg="del mod">
          <ac:chgData name="Luca" userId="dd2dba1a-9f84-4809-bd55-23b010d83ef8" providerId="ADAL" clId="{C76D6D12-C14A-4DD2-BA0B-07ED4BA5D0E2}" dt="2020-04-16T14:38:49.502" v="588" actId="478"/>
          <ac:cxnSpMkLst>
            <pc:docMk/>
            <pc:sldMk cId="389120831" sldId="259"/>
            <ac:cxnSpMk id="58" creationId="{A93C5A3D-1D5A-4E07-9969-CF5820616C16}"/>
          </ac:cxnSpMkLst>
        </pc:cxnChg>
        <pc:cxnChg chg="add mod">
          <ac:chgData name="Luca" userId="dd2dba1a-9f84-4809-bd55-23b010d83ef8" providerId="ADAL" clId="{C76D6D12-C14A-4DD2-BA0B-07ED4BA5D0E2}" dt="2020-04-16T14:45:22.776" v="827" actId="1076"/>
          <ac:cxnSpMkLst>
            <pc:docMk/>
            <pc:sldMk cId="389120831" sldId="259"/>
            <ac:cxnSpMk id="62" creationId="{0E23F418-65A1-4568-8C94-2013565BE551}"/>
          </ac:cxnSpMkLst>
        </pc:cxnChg>
      </pc:sldChg>
      <pc:sldChg chg="addSp delSp modSp add">
        <pc:chgData name="Luca" userId="dd2dba1a-9f84-4809-bd55-23b010d83ef8" providerId="ADAL" clId="{C76D6D12-C14A-4DD2-BA0B-07ED4BA5D0E2}" dt="2020-04-16T15:09:47.876" v="1384" actId="207"/>
        <pc:sldMkLst>
          <pc:docMk/>
          <pc:sldMk cId="3812115093" sldId="260"/>
        </pc:sldMkLst>
        <pc:spChg chg="add mod">
          <ac:chgData name="Luca" userId="dd2dba1a-9f84-4809-bd55-23b010d83ef8" providerId="ADAL" clId="{C76D6D12-C14A-4DD2-BA0B-07ED4BA5D0E2}" dt="2020-04-16T14:55:56.814" v="1071" actId="113"/>
          <ac:spMkLst>
            <pc:docMk/>
            <pc:sldMk cId="3812115093" sldId="260"/>
            <ac:spMk id="23" creationId="{0C281938-12B9-4FA9-B8DD-0E1F036BF208}"/>
          </ac:spMkLst>
        </pc:spChg>
        <pc:spChg chg="add mod">
          <ac:chgData name="Luca" userId="dd2dba1a-9f84-4809-bd55-23b010d83ef8" providerId="ADAL" clId="{C76D6D12-C14A-4DD2-BA0B-07ED4BA5D0E2}" dt="2020-04-16T15:09:41.134" v="1382" actId="207"/>
          <ac:spMkLst>
            <pc:docMk/>
            <pc:sldMk cId="3812115093" sldId="260"/>
            <ac:spMk id="24" creationId="{BD782CCC-8A4A-417E-80A8-025D009F73E0}"/>
          </ac:spMkLst>
        </pc:spChg>
        <pc:spChg chg="add mod">
          <ac:chgData name="Luca" userId="dd2dba1a-9f84-4809-bd55-23b010d83ef8" providerId="ADAL" clId="{C76D6D12-C14A-4DD2-BA0B-07ED4BA5D0E2}" dt="2020-04-16T15:09:47.876" v="1384" actId="207"/>
          <ac:spMkLst>
            <pc:docMk/>
            <pc:sldMk cId="3812115093" sldId="260"/>
            <ac:spMk id="25" creationId="{D2019E64-54C4-4D9A-899C-599065DDF646}"/>
          </ac:spMkLst>
        </pc:spChg>
        <pc:spChg chg="del">
          <ac:chgData name="Luca" userId="dd2dba1a-9f84-4809-bd55-23b010d83ef8" providerId="ADAL" clId="{C76D6D12-C14A-4DD2-BA0B-07ED4BA5D0E2}" dt="2020-04-16T14:51:32.149" v="930" actId="478"/>
          <ac:spMkLst>
            <pc:docMk/>
            <pc:sldMk cId="3812115093" sldId="260"/>
            <ac:spMk id="29" creationId="{8E397E82-199B-4C25-9FAD-EAF60BF129FD}"/>
          </ac:spMkLst>
        </pc:spChg>
        <pc:spChg chg="del">
          <ac:chgData name="Luca" userId="dd2dba1a-9f84-4809-bd55-23b010d83ef8" providerId="ADAL" clId="{C76D6D12-C14A-4DD2-BA0B-07ED4BA5D0E2}" dt="2020-04-16T14:51:32.149" v="930" actId="478"/>
          <ac:spMkLst>
            <pc:docMk/>
            <pc:sldMk cId="3812115093" sldId="260"/>
            <ac:spMk id="30" creationId="{519E5192-7FC2-4A76-BBB0-3DB454E45531}"/>
          </ac:spMkLst>
        </pc:spChg>
        <pc:spChg chg="del">
          <ac:chgData name="Luca" userId="dd2dba1a-9f84-4809-bd55-23b010d83ef8" providerId="ADAL" clId="{C76D6D12-C14A-4DD2-BA0B-07ED4BA5D0E2}" dt="2020-04-16T14:51:32.149" v="930" actId="478"/>
          <ac:spMkLst>
            <pc:docMk/>
            <pc:sldMk cId="3812115093" sldId="260"/>
            <ac:spMk id="31" creationId="{6173E75A-DA10-467D-93DE-5EF3388D03D8}"/>
          </ac:spMkLst>
        </pc:spChg>
        <pc:spChg chg="del">
          <ac:chgData name="Luca" userId="dd2dba1a-9f84-4809-bd55-23b010d83ef8" providerId="ADAL" clId="{C76D6D12-C14A-4DD2-BA0B-07ED4BA5D0E2}" dt="2020-04-16T14:51:32.149" v="930" actId="478"/>
          <ac:spMkLst>
            <pc:docMk/>
            <pc:sldMk cId="3812115093" sldId="260"/>
            <ac:spMk id="32" creationId="{D506E9E6-EC6B-4D00-B080-5B08FE02A440}"/>
          </ac:spMkLst>
        </pc:spChg>
        <pc:spChg chg="del">
          <ac:chgData name="Luca" userId="dd2dba1a-9f84-4809-bd55-23b010d83ef8" providerId="ADAL" clId="{C76D6D12-C14A-4DD2-BA0B-07ED4BA5D0E2}" dt="2020-04-16T14:51:32.149" v="930" actId="478"/>
          <ac:spMkLst>
            <pc:docMk/>
            <pc:sldMk cId="3812115093" sldId="260"/>
            <ac:spMk id="37" creationId="{6897888F-5016-47AC-9144-948788988998}"/>
          </ac:spMkLst>
        </pc:spChg>
        <pc:spChg chg="del">
          <ac:chgData name="Luca" userId="dd2dba1a-9f84-4809-bd55-23b010d83ef8" providerId="ADAL" clId="{C76D6D12-C14A-4DD2-BA0B-07ED4BA5D0E2}" dt="2020-04-16T14:51:32.149" v="930" actId="478"/>
          <ac:spMkLst>
            <pc:docMk/>
            <pc:sldMk cId="3812115093" sldId="260"/>
            <ac:spMk id="38" creationId="{473A6133-0182-480F-822C-86A2855C4593}"/>
          </ac:spMkLst>
        </pc:spChg>
        <pc:spChg chg="del">
          <ac:chgData name="Luca" userId="dd2dba1a-9f84-4809-bd55-23b010d83ef8" providerId="ADAL" clId="{C76D6D12-C14A-4DD2-BA0B-07ED4BA5D0E2}" dt="2020-04-16T14:51:32.149" v="930" actId="478"/>
          <ac:spMkLst>
            <pc:docMk/>
            <pc:sldMk cId="3812115093" sldId="260"/>
            <ac:spMk id="39" creationId="{C3F9BF4E-3877-43CC-B0C3-2C012393F111}"/>
          </ac:spMkLst>
        </pc:spChg>
        <pc:spChg chg="del">
          <ac:chgData name="Luca" userId="dd2dba1a-9f84-4809-bd55-23b010d83ef8" providerId="ADAL" clId="{C76D6D12-C14A-4DD2-BA0B-07ED4BA5D0E2}" dt="2020-04-16T14:51:32.149" v="930" actId="478"/>
          <ac:spMkLst>
            <pc:docMk/>
            <pc:sldMk cId="3812115093" sldId="260"/>
            <ac:spMk id="46" creationId="{C6F8F240-6AF8-4EA7-9E8A-74077EADBAE6}"/>
          </ac:spMkLst>
        </pc:spChg>
        <pc:spChg chg="del">
          <ac:chgData name="Luca" userId="dd2dba1a-9f84-4809-bd55-23b010d83ef8" providerId="ADAL" clId="{C76D6D12-C14A-4DD2-BA0B-07ED4BA5D0E2}" dt="2020-04-16T14:51:32.149" v="930" actId="478"/>
          <ac:spMkLst>
            <pc:docMk/>
            <pc:sldMk cId="3812115093" sldId="260"/>
            <ac:spMk id="47" creationId="{590F6D60-61F6-4D24-85EA-70EB3A78815B}"/>
          </ac:spMkLst>
        </pc:spChg>
        <pc:spChg chg="del">
          <ac:chgData name="Luca" userId="dd2dba1a-9f84-4809-bd55-23b010d83ef8" providerId="ADAL" clId="{C76D6D12-C14A-4DD2-BA0B-07ED4BA5D0E2}" dt="2020-04-16T14:51:32.149" v="930" actId="478"/>
          <ac:spMkLst>
            <pc:docMk/>
            <pc:sldMk cId="3812115093" sldId="260"/>
            <ac:spMk id="48" creationId="{BC9A7E68-2729-4315-BEFF-58764E82DBC4}"/>
          </ac:spMkLst>
        </pc:spChg>
        <pc:spChg chg="del">
          <ac:chgData name="Luca" userId="dd2dba1a-9f84-4809-bd55-23b010d83ef8" providerId="ADAL" clId="{C76D6D12-C14A-4DD2-BA0B-07ED4BA5D0E2}" dt="2020-04-16T14:51:32.149" v="930" actId="478"/>
          <ac:spMkLst>
            <pc:docMk/>
            <pc:sldMk cId="3812115093" sldId="260"/>
            <ac:spMk id="49" creationId="{C3D13FB7-0FC4-4B17-B09A-2B438D91B4A4}"/>
          </ac:spMkLst>
        </pc:spChg>
        <pc:spChg chg="del">
          <ac:chgData name="Luca" userId="dd2dba1a-9f84-4809-bd55-23b010d83ef8" providerId="ADAL" clId="{C76D6D12-C14A-4DD2-BA0B-07ED4BA5D0E2}" dt="2020-04-16T14:51:32.149" v="930" actId="478"/>
          <ac:spMkLst>
            <pc:docMk/>
            <pc:sldMk cId="3812115093" sldId="260"/>
            <ac:spMk id="50" creationId="{32D80BA3-9082-4BAD-BFE0-1E0CBEA8536A}"/>
          </ac:spMkLst>
        </pc:spChg>
        <pc:spChg chg="del">
          <ac:chgData name="Luca" userId="dd2dba1a-9f84-4809-bd55-23b010d83ef8" providerId="ADAL" clId="{C76D6D12-C14A-4DD2-BA0B-07ED4BA5D0E2}" dt="2020-04-16T14:51:32.149" v="930" actId="478"/>
          <ac:spMkLst>
            <pc:docMk/>
            <pc:sldMk cId="3812115093" sldId="260"/>
            <ac:spMk id="56" creationId="{6AF24888-9A94-494F-88B1-7BA158D046E3}"/>
          </ac:spMkLst>
        </pc:spChg>
        <pc:spChg chg="del">
          <ac:chgData name="Luca" userId="dd2dba1a-9f84-4809-bd55-23b010d83ef8" providerId="ADAL" clId="{C76D6D12-C14A-4DD2-BA0B-07ED4BA5D0E2}" dt="2020-04-16T14:51:32.149" v="930" actId="478"/>
          <ac:spMkLst>
            <pc:docMk/>
            <pc:sldMk cId="3812115093" sldId="260"/>
            <ac:spMk id="61" creationId="{81430606-EBF0-424C-A3F0-D774BBFB6849}"/>
          </ac:spMkLst>
        </pc:spChg>
        <pc:spChg chg="del">
          <ac:chgData name="Luca" userId="dd2dba1a-9f84-4809-bd55-23b010d83ef8" providerId="ADAL" clId="{C76D6D12-C14A-4DD2-BA0B-07ED4BA5D0E2}" dt="2020-04-16T14:51:32.149" v="930" actId="478"/>
          <ac:spMkLst>
            <pc:docMk/>
            <pc:sldMk cId="3812115093" sldId="260"/>
            <ac:spMk id="68" creationId="{B927B62F-4B93-4CE0-8616-E262BBE2939A}"/>
          </ac:spMkLst>
        </pc:spChg>
        <pc:spChg chg="del">
          <ac:chgData name="Luca" userId="dd2dba1a-9f84-4809-bd55-23b010d83ef8" providerId="ADAL" clId="{C76D6D12-C14A-4DD2-BA0B-07ED4BA5D0E2}" dt="2020-04-16T14:51:32.149" v="930" actId="478"/>
          <ac:spMkLst>
            <pc:docMk/>
            <pc:sldMk cId="3812115093" sldId="260"/>
            <ac:spMk id="70" creationId="{BBB4104A-8969-4248-8758-8ABD129D05F7}"/>
          </ac:spMkLst>
        </pc:spChg>
        <pc:spChg chg="del">
          <ac:chgData name="Luca" userId="dd2dba1a-9f84-4809-bd55-23b010d83ef8" providerId="ADAL" clId="{C76D6D12-C14A-4DD2-BA0B-07ED4BA5D0E2}" dt="2020-04-16T14:51:32.149" v="930" actId="478"/>
          <ac:spMkLst>
            <pc:docMk/>
            <pc:sldMk cId="3812115093" sldId="260"/>
            <ac:spMk id="71" creationId="{701A8814-08A5-4C9B-901D-56C3F107ED2B}"/>
          </ac:spMkLst>
        </pc:spChg>
        <pc:cxnChg chg="del mod">
          <ac:chgData name="Luca" userId="dd2dba1a-9f84-4809-bd55-23b010d83ef8" providerId="ADAL" clId="{C76D6D12-C14A-4DD2-BA0B-07ED4BA5D0E2}" dt="2020-04-16T14:51:32.149" v="930" actId="478"/>
          <ac:cxnSpMkLst>
            <pc:docMk/>
            <pc:sldMk cId="3812115093" sldId="260"/>
            <ac:cxnSpMk id="36" creationId="{144E7731-D6AE-4314-8F2A-891DFCBB4733}"/>
          </ac:cxnSpMkLst>
        </pc:cxnChg>
        <pc:cxnChg chg="del mod">
          <ac:chgData name="Luca" userId="dd2dba1a-9f84-4809-bd55-23b010d83ef8" providerId="ADAL" clId="{C76D6D12-C14A-4DD2-BA0B-07ED4BA5D0E2}" dt="2020-04-16T14:51:32.149" v="930" actId="478"/>
          <ac:cxnSpMkLst>
            <pc:docMk/>
            <pc:sldMk cId="3812115093" sldId="260"/>
            <ac:cxnSpMk id="53" creationId="{48F88661-446A-48B3-9F72-10094F6CBF7C}"/>
          </ac:cxnSpMkLst>
        </pc:cxnChg>
        <pc:cxnChg chg="del mod">
          <ac:chgData name="Luca" userId="dd2dba1a-9f84-4809-bd55-23b010d83ef8" providerId="ADAL" clId="{C76D6D12-C14A-4DD2-BA0B-07ED4BA5D0E2}" dt="2020-04-16T14:51:32.149" v="930" actId="478"/>
          <ac:cxnSpMkLst>
            <pc:docMk/>
            <pc:sldMk cId="3812115093" sldId="260"/>
            <ac:cxnSpMk id="57" creationId="{A8AECFC6-5C45-4EC3-96A2-5D32CD45C88E}"/>
          </ac:cxnSpMkLst>
        </pc:cxnChg>
        <pc:cxnChg chg="del mod">
          <ac:chgData name="Luca" userId="dd2dba1a-9f84-4809-bd55-23b010d83ef8" providerId="ADAL" clId="{C76D6D12-C14A-4DD2-BA0B-07ED4BA5D0E2}" dt="2020-04-16T14:51:32.149" v="930" actId="478"/>
          <ac:cxnSpMkLst>
            <pc:docMk/>
            <pc:sldMk cId="3812115093" sldId="260"/>
            <ac:cxnSpMk id="62" creationId="{0E23F418-65A1-4568-8C94-2013565BE551}"/>
          </ac:cxnSpMkLst>
        </pc:cxnChg>
      </pc:sldChg>
      <pc:sldChg chg="addSp delSp modSp add del">
        <pc:chgData name="Luca" userId="dd2dba1a-9f84-4809-bd55-23b010d83ef8" providerId="ADAL" clId="{C76D6D12-C14A-4DD2-BA0B-07ED4BA5D0E2}" dt="2020-04-16T14:59:11.362" v="1078" actId="2696"/>
        <pc:sldMkLst>
          <pc:docMk/>
          <pc:sldMk cId="2212618441" sldId="261"/>
        </pc:sldMkLst>
        <pc:spChg chg="del">
          <ac:chgData name="Luca" userId="dd2dba1a-9f84-4809-bd55-23b010d83ef8" providerId="ADAL" clId="{C76D6D12-C14A-4DD2-BA0B-07ED4BA5D0E2}" dt="2020-04-16T14:59:04.722" v="1073" actId="478"/>
          <ac:spMkLst>
            <pc:docMk/>
            <pc:sldMk cId="2212618441" sldId="261"/>
            <ac:spMk id="2" creationId="{D90F8D5A-7CD1-4344-85A7-C89A35AD421E}"/>
          </ac:spMkLst>
        </pc:spChg>
        <pc:spChg chg="del">
          <ac:chgData name="Luca" userId="dd2dba1a-9f84-4809-bd55-23b010d83ef8" providerId="ADAL" clId="{C76D6D12-C14A-4DD2-BA0B-07ED4BA5D0E2}" dt="2020-04-16T14:59:04.722" v="1073" actId="478"/>
          <ac:spMkLst>
            <pc:docMk/>
            <pc:sldMk cId="2212618441" sldId="261"/>
            <ac:spMk id="3" creationId="{508BB69D-3A51-478B-BE18-6D92F965F504}"/>
          </ac:spMkLst>
        </pc:spChg>
        <pc:spChg chg="add del">
          <ac:chgData name="Luca" userId="dd2dba1a-9f84-4809-bd55-23b010d83ef8" providerId="ADAL" clId="{C76D6D12-C14A-4DD2-BA0B-07ED4BA5D0E2}" dt="2020-04-16T14:59:07.390" v="1076" actId="478"/>
          <ac:spMkLst>
            <pc:docMk/>
            <pc:sldMk cId="2212618441" sldId="261"/>
            <ac:spMk id="4" creationId="{8B814EC6-AD8D-4946-B940-A0845FA7A18E}"/>
          </ac:spMkLst>
        </pc:spChg>
        <pc:spChg chg="add del mod">
          <ac:chgData name="Luca" userId="dd2dba1a-9f84-4809-bd55-23b010d83ef8" providerId="ADAL" clId="{C76D6D12-C14A-4DD2-BA0B-07ED4BA5D0E2}" dt="2020-04-16T14:59:07.390" v="1076" actId="478"/>
          <ac:spMkLst>
            <pc:docMk/>
            <pc:sldMk cId="2212618441" sldId="261"/>
            <ac:spMk id="5" creationId="{61E3E062-0ED3-4CD9-A425-4F3F7530B20F}"/>
          </ac:spMkLst>
        </pc:spChg>
        <pc:spChg chg="add del">
          <ac:chgData name="Luca" userId="dd2dba1a-9f84-4809-bd55-23b010d83ef8" providerId="ADAL" clId="{C76D6D12-C14A-4DD2-BA0B-07ED4BA5D0E2}" dt="2020-04-16T14:59:07.390" v="1076" actId="478"/>
          <ac:spMkLst>
            <pc:docMk/>
            <pc:sldMk cId="2212618441" sldId="261"/>
            <ac:spMk id="6" creationId="{576D9EB5-4AAC-4D4C-A274-6CD66C7405A4}"/>
          </ac:spMkLst>
        </pc:spChg>
        <pc:spChg chg="add del mod">
          <ac:chgData name="Luca" userId="dd2dba1a-9f84-4809-bd55-23b010d83ef8" providerId="ADAL" clId="{C76D6D12-C14A-4DD2-BA0B-07ED4BA5D0E2}" dt="2020-04-16T14:59:09.250" v="1077" actId="478"/>
          <ac:spMkLst>
            <pc:docMk/>
            <pc:sldMk cId="2212618441" sldId="261"/>
            <ac:spMk id="8" creationId="{02E1A15D-5455-4506-AB00-7EC9201B4825}"/>
          </ac:spMkLst>
        </pc:spChg>
        <pc:spChg chg="add del mod">
          <ac:chgData name="Luca" userId="dd2dba1a-9f84-4809-bd55-23b010d83ef8" providerId="ADAL" clId="{C76D6D12-C14A-4DD2-BA0B-07ED4BA5D0E2}" dt="2020-04-16T14:59:09.250" v="1077" actId="478"/>
          <ac:spMkLst>
            <pc:docMk/>
            <pc:sldMk cId="2212618441" sldId="261"/>
            <ac:spMk id="10" creationId="{FBC936CA-73BD-4D68-95D8-7262BFCA1D6C}"/>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7-13T13:01:03.490" idx="1">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8CF26F-AD20-4A20-89AA-5F69F4B4D6B1}" type="datetimeFigureOut">
              <a:rPr lang="it-IT" smtClean="0"/>
              <a:t>13/07/2020</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B4B083-98C6-4458-9241-B55C27EEDFA6}" type="slidenum">
              <a:rPr lang="it-IT" smtClean="0"/>
              <a:t>‹N›</a:t>
            </a:fld>
            <a:endParaRPr lang="it-IT"/>
          </a:p>
        </p:txBody>
      </p:sp>
    </p:spTree>
    <p:extLst>
      <p:ext uri="{BB962C8B-B14F-4D97-AF65-F5344CB8AC3E}">
        <p14:creationId xmlns:p14="http://schemas.microsoft.com/office/powerpoint/2010/main" val="3417554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A77503-5F8B-4D1F-8A3C-79B085E70CDA}" type="datetimeFigureOut">
              <a:rPr lang="it-IT" smtClean="0"/>
              <a:t>13/07/2020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723497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A77503-5F8B-4D1F-8A3C-79B085E70CDA}" type="datetimeFigureOut">
              <a:rPr lang="it-IT" smtClean="0"/>
              <a:t>13/07/2020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38514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A77503-5F8B-4D1F-8A3C-79B085E70CDA}" type="datetimeFigureOut">
              <a:rPr lang="it-IT" smtClean="0"/>
              <a:t>13/07/2020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2720690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A77503-5F8B-4D1F-8A3C-79B085E70CDA}" type="datetimeFigureOut">
              <a:rPr lang="it-IT" smtClean="0"/>
              <a:t>13/07/2020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2963483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A77503-5F8B-4D1F-8A3C-79B085E70CDA}" type="datetimeFigureOut">
              <a:rPr lang="it-IT" smtClean="0"/>
              <a:t>13/07/2020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4182471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A77503-5F8B-4D1F-8A3C-79B085E70CDA}" type="datetimeFigureOut">
              <a:rPr lang="it-IT" smtClean="0"/>
              <a:t>13/07/2020</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433637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A77503-5F8B-4D1F-8A3C-79B085E70CDA}" type="datetimeFigureOut">
              <a:rPr lang="it-IT" smtClean="0"/>
              <a:t>13/07/2020</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760273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A77503-5F8B-4D1F-8A3C-79B085E70CDA}" type="datetimeFigureOut">
              <a:rPr lang="it-IT" smtClean="0"/>
              <a:t>13/07/2020</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3019814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A77503-5F8B-4D1F-8A3C-79B085E70CDA}" type="datetimeFigureOut">
              <a:rPr lang="it-IT" smtClean="0"/>
              <a:t>13/07/2020</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3742850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A77503-5F8B-4D1F-8A3C-79B085E70CDA}" type="datetimeFigureOut">
              <a:rPr lang="it-IT" smtClean="0"/>
              <a:t>13/07/2020</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223234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A77503-5F8B-4D1F-8A3C-79B085E70CDA}" type="datetimeFigureOut">
              <a:rPr lang="it-IT" smtClean="0"/>
              <a:t>13/07/2020</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3687054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77503-5F8B-4D1F-8A3C-79B085E70CDA}" type="datetimeFigureOut">
              <a:rPr lang="it-IT" smtClean="0"/>
              <a:t>13/07/2020</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153C2B-A5D5-453C-8A4C-D1AE7CCFC108}" type="slidenum">
              <a:rPr lang="it-IT" smtClean="0"/>
              <a:t>‹N›</a:t>
            </a:fld>
            <a:endParaRPr lang="it-IT"/>
          </a:p>
        </p:txBody>
      </p:sp>
    </p:spTree>
    <p:extLst>
      <p:ext uri="{BB962C8B-B14F-4D97-AF65-F5344CB8AC3E}">
        <p14:creationId xmlns:p14="http://schemas.microsoft.com/office/powerpoint/2010/main" val="41846886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E06C7-CB4F-4758-A0C0-A7EA1F6FEEF7}"/>
              </a:ext>
            </a:extLst>
          </p:cNvPr>
          <p:cNvSpPr>
            <a:spLocks noGrp="1"/>
          </p:cNvSpPr>
          <p:nvPr>
            <p:ph type="title"/>
          </p:nvPr>
        </p:nvSpPr>
        <p:spPr>
          <a:xfrm>
            <a:off x="838200" y="492446"/>
            <a:ext cx="10515600" cy="1325563"/>
          </a:xfrm>
        </p:spPr>
        <p:txBody>
          <a:bodyPr>
            <a:normAutofit/>
          </a:bodyPr>
          <a:lstStyle/>
          <a:p>
            <a:pPr algn="ctr"/>
            <a:r>
              <a:rPr lang="en-US" sz="5400" b="1" i="1" dirty="0" err="1">
                <a:latin typeface="+mn-lt"/>
              </a:rPr>
              <a:t>Tecnologie</a:t>
            </a:r>
            <a:r>
              <a:rPr lang="en-US" sz="5400" b="1" i="1" dirty="0">
                <a:latin typeface="+mn-lt"/>
              </a:rPr>
              <a:t> </a:t>
            </a:r>
            <a:r>
              <a:rPr lang="en-US" sz="5400" b="1" i="1" dirty="0" err="1">
                <a:latin typeface="+mn-lt"/>
              </a:rPr>
              <a:t>Informatiche</a:t>
            </a:r>
            <a:r>
              <a:rPr lang="en-US" sz="5400" b="1" i="1" dirty="0">
                <a:latin typeface="+mn-lt"/>
              </a:rPr>
              <a:t> per </a:t>
            </a:r>
            <a:r>
              <a:rPr lang="en-US" sz="5400" b="1" i="1" dirty="0" err="1">
                <a:latin typeface="+mn-lt"/>
              </a:rPr>
              <a:t>il</a:t>
            </a:r>
            <a:r>
              <a:rPr lang="en-US" sz="5400" b="1" i="1" dirty="0">
                <a:latin typeface="+mn-lt"/>
              </a:rPr>
              <a:t> Web</a:t>
            </a:r>
            <a:endParaRPr lang="it-IT" sz="5400" i="1" dirty="0">
              <a:latin typeface="+mn-lt"/>
            </a:endParaRPr>
          </a:p>
        </p:txBody>
      </p:sp>
      <p:pic>
        <p:nvPicPr>
          <p:cNvPr id="1026" name="Picture 2">
            <a:extLst>
              <a:ext uri="{FF2B5EF4-FFF2-40B4-BE49-F238E27FC236}">
                <a16:creationId xmlns:a16="http://schemas.microsoft.com/office/drawing/2014/main" id="{577DE4AC-03F4-4A68-86D9-F24A538E3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463" y="4284119"/>
            <a:ext cx="2075727" cy="15693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2C4F2B-0C45-4A6B-8D56-FE4D9100F613}"/>
              </a:ext>
            </a:extLst>
          </p:cNvPr>
          <p:cNvSpPr/>
          <p:nvPr/>
        </p:nvSpPr>
        <p:spPr>
          <a:xfrm>
            <a:off x="258504" y="5068777"/>
            <a:ext cx="5735980" cy="1569660"/>
          </a:xfrm>
          <a:prstGeom prst="rect">
            <a:avLst/>
          </a:prstGeom>
        </p:spPr>
        <p:txBody>
          <a:bodyPr wrap="square">
            <a:spAutoFit/>
          </a:bodyPr>
          <a:lstStyle/>
          <a:p>
            <a:r>
              <a:rPr lang="it-IT" sz="2400" i="1" dirty="0" err="1"/>
              <a:t>Authors</a:t>
            </a:r>
            <a:r>
              <a:rPr lang="it-IT" sz="2400" i="1" dirty="0"/>
              <a:t>: </a:t>
            </a:r>
          </a:p>
          <a:p>
            <a:r>
              <a:rPr lang="it-IT" sz="2400" b="1" i="1" dirty="0"/>
              <a:t>Tancredi Covioli </a:t>
            </a:r>
            <a:r>
              <a:rPr lang="it-IT" sz="2400" i="1" dirty="0"/>
              <a:t>(</a:t>
            </a:r>
            <a:r>
              <a:rPr lang="it-IT" sz="2400" i="1" dirty="0" err="1"/>
              <a:t>mat</a:t>
            </a:r>
            <a:r>
              <a:rPr lang="it-IT" sz="2400" i="1" dirty="0"/>
              <a:t>.: 944834)</a:t>
            </a:r>
          </a:p>
          <a:p>
            <a:r>
              <a:rPr lang="it-IT" sz="2400" i="1" dirty="0"/>
              <a:t> </a:t>
            </a:r>
            <a:r>
              <a:rPr lang="it-IT" sz="2400" b="1" i="1" dirty="0"/>
              <a:t>Alessandro </a:t>
            </a:r>
            <a:r>
              <a:rPr lang="it-IT" sz="2400" b="1" i="1" dirty="0" err="1"/>
              <a:t>Dangelo</a:t>
            </a:r>
            <a:r>
              <a:rPr lang="it-IT" sz="2400" b="1" i="1" dirty="0"/>
              <a:t> </a:t>
            </a:r>
            <a:r>
              <a:rPr lang="it-IT" sz="2400" i="1" dirty="0"/>
              <a:t>(</a:t>
            </a:r>
            <a:r>
              <a:rPr lang="it-IT" sz="2400" i="1" dirty="0" err="1"/>
              <a:t>mat</a:t>
            </a:r>
            <a:r>
              <a:rPr lang="it-IT" sz="2400" i="1" dirty="0"/>
              <a:t>.: 945149)</a:t>
            </a:r>
          </a:p>
          <a:p>
            <a:r>
              <a:rPr lang="it-IT" sz="2400" b="1" i="1" dirty="0"/>
              <a:t>Luca Gambarotto </a:t>
            </a:r>
            <a:r>
              <a:rPr lang="it-IT" sz="2400" i="1" dirty="0"/>
              <a:t>(</a:t>
            </a:r>
            <a:r>
              <a:rPr lang="it-IT" sz="2400" i="1" dirty="0" err="1"/>
              <a:t>mat</a:t>
            </a:r>
            <a:r>
              <a:rPr lang="it-IT" sz="2400" i="1" dirty="0"/>
              <a:t>.: 928094)</a:t>
            </a:r>
          </a:p>
        </p:txBody>
      </p:sp>
      <p:sp>
        <p:nvSpPr>
          <p:cNvPr id="5" name="TextBox 4">
            <a:extLst>
              <a:ext uri="{FF2B5EF4-FFF2-40B4-BE49-F238E27FC236}">
                <a16:creationId xmlns:a16="http://schemas.microsoft.com/office/drawing/2014/main" id="{6FD8B335-6664-4186-A7B3-C20A8137ABAD}"/>
              </a:ext>
            </a:extLst>
          </p:cNvPr>
          <p:cNvSpPr txBox="1"/>
          <p:nvPr/>
        </p:nvSpPr>
        <p:spPr>
          <a:xfrm>
            <a:off x="9482558" y="5806590"/>
            <a:ext cx="2450938" cy="830997"/>
          </a:xfrm>
          <a:prstGeom prst="rect">
            <a:avLst/>
          </a:prstGeom>
          <a:noFill/>
        </p:spPr>
        <p:txBody>
          <a:bodyPr wrap="square" rtlCol="0">
            <a:spAutoFit/>
          </a:bodyPr>
          <a:lstStyle/>
          <a:p>
            <a:pPr algn="ctr"/>
            <a:r>
              <a:rPr lang="en-US" sz="2400" i="1" dirty="0"/>
              <a:t>Exam project</a:t>
            </a:r>
          </a:p>
          <a:p>
            <a:pPr algn="ctr"/>
            <a:r>
              <a:rPr lang="en-US" sz="2400" i="1" dirty="0"/>
              <a:t>A.Y 2019-2020</a:t>
            </a:r>
            <a:endParaRPr lang="it-IT" sz="3200" i="1" dirty="0"/>
          </a:p>
        </p:txBody>
      </p:sp>
      <p:sp>
        <p:nvSpPr>
          <p:cNvPr id="6" name="TextBox 5">
            <a:extLst>
              <a:ext uri="{FF2B5EF4-FFF2-40B4-BE49-F238E27FC236}">
                <a16:creationId xmlns:a16="http://schemas.microsoft.com/office/drawing/2014/main" id="{05122C79-B850-4962-AA3C-01365F2943E1}"/>
              </a:ext>
            </a:extLst>
          </p:cNvPr>
          <p:cNvSpPr txBox="1"/>
          <p:nvPr/>
        </p:nvSpPr>
        <p:spPr>
          <a:xfrm>
            <a:off x="3860355" y="2551837"/>
            <a:ext cx="4471289" cy="1754326"/>
          </a:xfrm>
          <a:prstGeom prst="rect">
            <a:avLst/>
          </a:prstGeom>
          <a:noFill/>
        </p:spPr>
        <p:txBody>
          <a:bodyPr wrap="none" rtlCol="0">
            <a:spAutoFit/>
          </a:bodyPr>
          <a:lstStyle/>
          <a:p>
            <a:pPr algn="ctr"/>
            <a:r>
              <a:rPr lang="en-US" sz="3600" b="1" i="1" dirty="0"/>
              <a:t>Requirements analysis</a:t>
            </a:r>
          </a:p>
          <a:p>
            <a:pPr algn="ctr"/>
            <a:r>
              <a:rPr lang="en-US" sz="3600" b="1" i="1" dirty="0"/>
              <a:t>and</a:t>
            </a:r>
          </a:p>
          <a:p>
            <a:pPr algn="ctr"/>
            <a:r>
              <a:rPr lang="en-US" sz="3600" b="1" i="1" dirty="0"/>
              <a:t>design document</a:t>
            </a:r>
            <a:endParaRPr lang="it-IT" sz="3600" b="1" i="1" dirty="0"/>
          </a:p>
        </p:txBody>
      </p:sp>
    </p:spTree>
    <p:extLst>
      <p:ext uri="{BB962C8B-B14F-4D97-AF65-F5344CB8AC3E}">
        <p14:creationId xmlns:p14="http://schemas.microsoft.com/office/powerpoint/2010/main" val="2663050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ADB14C-DA9A-4323-A055-6AE246D06912}"/>
              </a:ext>
            </a:extLst>
          </p:cNvPr>
          <p:cNvSpPr>
            <a:spLocks noGrp="1"/>
          </p:cNvSpPr>
          <p:nvPr>
            <p:ph type="title"/>
          </p:nvPr>
        </p:nvSpPr>
        <p:spPr>
          <a:xfrm>
            <a:off x="2074984" y="432007"/>
            <a:ext cx="8229600" cy="1143000"/>
          </a:xfrm>
        </p:spPr>
        <p:txBody>
          <a:bodyPr/>
          <a:lstStyle/>
          <a:p>
            <a:pPr algn="ctr"/>
            <a:r>
              <a:rPr lang="en-US" b="1" i="1" dirty="0"/>
              <a:t>Note on form design choice</a:t>
            </a:r>
            <a:endParaRPr lang="en-US" b="1" i="1" dirty="0">
              <a:solidFill>
                <a:srgbClr val="FF0000"/>
              </a:solidFill>
            </a:endParaRPr>
          </a:p>
        </p:txBody>
      </p:sp>
      <p:sp>
        <p:nvSpPr>
          <p:cNvPr id="6" name="CasellaDiTesto 5">
            <a:extLst>
              <a:ext uri="{FF2B5EF4-FFF2-40B4-BE49-F238E27FC236}">
                <a16:creationId xmlns:a16="http://schemas.microsoft.com/office/drawing/2014/main" id="{09F1EFE3-A374-488B-A4AB-F9D58EC1EA8C}"/>
              </a:ext>
            </a:extLst>
          </p:cNvPr>
          <p:cNvSpPr txBox="1"/>
          <p:nvPr/>
        </p:nvSpPr>
        <p:spPr>
          <a:xfrm>
            <a:off x="1377387" y="1384102"/>
            <a:ext cx="9236598" cy="830997"/>
          </a:xfrm>
          <a:prstGeom prst="rect">
            <a:avLst/>
          </a:prstGeom>
          <a:noFill/>
        </p:spPr>
        <p:txBody>
          <a:bodyPr wrap="square">
            <a:spAutoFit/>
          </a:bodyPr>
          <a:lstStyle/>
          <a:p>
            <a:pPr algn="ctr"/>
            <a:r>
              <a:rPr lang="it-IT" sz="2400" i="1" dirty="0"/>
              <a:t>Mediante la </a:t>
            </a:r>
            <a:r>
              <a:rPr lang="it-IT" sz="2400" i="1" dirty="0" err="1"/>
              <a:t>form</a:t>
            </a:r>
            <a:r>
              <a:rPr lang="it-IT" sz="2400" i="1" dirty="0"/>
              <a:t> l’utente per prima cosa sceglie il prodotto; scelto il prodotto, la </a:t>
            </a:r>
            <a:r>
              <a:rPr lang="it-IT" sz="2400" i="1" dirty="0" err="1"/>
              <a:t>form</a:t>
            </a:r>
            <a:r>
              <a:rPr lang="it-IT" sz="2400" i="1" dirty="0"/>
              <a:t> mostra le opzioni di quel prodotto.</a:t>
            </a:r>
          </a:p>
        </p:txBody>
      </p:sp>
      <p:sp>
        <p:nvSpPr>
          <p:cNvPr id="7" name="CasellaDiTesto 6">
            <a:extLst>
              <a:ext uri="{FF2B5EF4-FFF2-40B4-BE49-F238E27FC236}">
                <a16:creationId xmlns:a16="http://schemas.microsoft.com/office/drawing/2014/main" id="{C1AC29C4-5A4B-46A4-A1FF-4A5F58C9B89E}"/>
              </a:ext>
            </a:extLst>
          </p:cNvPr>
          <p:cNvSpPr txBox="1"/>
          <p:nvPr/>
        </p:nvSpPr>
        <p:spPr>
          <a:xfrm>
            <a:off x="927904" y="2639028"/>
            <a:ext cx="10336192" cy="2308324"/>
          </a:xfrm>
          <a:prstGeom prst="rect">
            <a:avLst/>
          </a:prstGeom>
          <a:noFill/>
        </p:spPr>
        <p:txBody>
          <a:bodyPr wrap="square" rtlCol="0">
            <a:spAutoFit/>
          </a:bodyPr>
          <a:lstStyle/>
          <a:p>
            <a:pPr algn="just"/>
            <a:r>
              <a:rPr lang="en-US" sz="2400" dirty="0"/>
              <a:t>Since in pure HTML is not possible to update the content of a page without calling the server (there is no code run on the client beside the browser) we decided to split this form in two parts: the first one is a set of anchor images that can be clicked by the user. Once the user click on an image the server is called and the actual form with the options for that product is shown. In any case, in terms of behavior and graphic rendering, our choice reflect perfectly the requirements.</a:t>
            </a:r>
            <a:endParaRPr lang="it-IT" sz="2400" dirty="0"/>
          </a:p>
        </p:txBody>
      </p:sp>
    </p:spTree>
    <p:extLst>
      <p:ext uri="{BB962C8B-B14F-4D97-AF65-F5344CB8AC3E}">
        <p14:creationId xmlns:p14="http://schemas.microsoft.com/office/powerpoint/2010/main" val="2480619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49C57321-F927-4F8F-82F8-774F122E132D}"/>
              </a:ext>
            </a:extLst>
          </p:cNvPr>
          <p:cNvSpPr/>
          <p:nvPr/>
        </p:nvSpPr>
        <p:spPr>
          <a:xfrm>
            <a:off x="1296572" y="3429000"/>
            <a:ext cx="9686388" cy="319381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Title 1">
            <a:extLst>
              <a:ext uri="{FF2B5EF4-FFF2-40B4-BE49-F238E27FC236}">
                <a16:creationId xmlns:a16="http://schemas.microsoft.com/office/drawing/2014/main" id="{B1EE428C-8CCB-4C71-B0CF-3F077DD1A635}"/>
              </a:ext>
            </a:extLst>
          </p:cNvPr>
          <p:cNvSpPr>
            <a:spLocks noGrp="1"/>
          </p:cNvSpPr>
          <p:nvPr>
            <p:ph type="title"/>
          </p:nvPr>
        </p:nvSpPr>
        <p:spPr>
          <a:xfrm>
            <a:off x="2074984" y="212086"/>
            <a:ext cx="8229600" cy="1962154"/>
          </a:xfrm>
        </p:spPr>
        <p:txBody>
          <a:bodyPr>
            <a:normAutofit/>
          </a:bodyPr>
          <a:lstStyle/>
          <a:p>
            <a:pPr algn="ctr"/>
            <a:r>
              <a:rPr lang="en-US" b="1" i="1" dirty="0"/>
              <a:t>DAO &amp; Model objects</a:t>
            </a:r>
            <a:br>
              <a:rPr lang="en-US" b="1" i="1" dirty="0"/>
            </a:br>
            <a:r>
              <a:rPr lang="en-US" sz="2000" i="1" dirty="0"/>
              <a:t>(common to HTML and RIA projects)</a:t>
            </a:r>
            <a:endParaRPr lang="en-US" i="1" dirty="0">
              <a:solidFill>
                <a:srgbClr val="FF0000"/>
              </a:solidFill>
            </a:endParaRPr>
          </a:p>
        </p:txBody>
      </p:sp>
      <p:sp>
        <p:nvSpPr>
          <p:cNvPr id="5" name="CasellaDiTesto 4">
            <a:extLst>
              <a:ext uri="{FF2B5EF4-FFF2-40B4-BE49-F238E27FC236}">
                <a16:creationId xmlns:a16="http://schemas.microsoft.com/office/drawing/2014/main" id="{4385D026-7928-464E-BB7A-40DE0FB10CD4}"/>
              </a:ext>
            </a:extLst>
          </p:cNvPr>
          <p:cNvSpPr txBox="1"/>
          <p:nvPr/>
        </p:nvSpPr>
        <p:spPr>
          <a:xfrm>
            <a:off x="1296572" y="4011969"/>
            <a:ext cx="6042856" cy="2062103"/>
          </a:xfrm>
          <a:prstGeom prst="rect">
            <a:avLst/>
          </a:prstGeom>
          <a:noFill/>
        </p:spPr>
        <p:txBody>
          <a:bodyPr wrap="square" rtlCol="0">
            <a:spAutoFit/>
          </a:bodyPr>
          <a:lstStyle/>
          <a:p>
            <a:r>
              <a:rPr lang="en-US" sz="2400" b="1" dirty="0"/>
              <a:t>DAO (Data Access Objects)</a:t>
            </a:r>
          </a:p>
          <a:p>
            <a:pPr marL="457200" indent="-457200">
              <a:buFontTx/>
              <a:buChar char="-"/>
            </a:pPr>
            <a:r>
              <a:rPr lang="en-US" sz="2000" b="1" dirty="0" err="1"/>
              <a:t>optionDao</a:t>
            </a:r>
            <a:endParaRPr lang="en-US" sz="2400" b="1" dirty="0"/>
          </a:p>
          <a:p>
            <a:pPr marL="742950" lvl="1" indent="-285750">
              <a:buFontTx/>
              <a:buChar char="-"/>
            </a:pPr>
            <a:r>
              <a:rPr lang="en-US" sz="1600" dirty="0" err="1"/>
              <a:t>getOptionListByQuotation</a:t>
            </a:r>
            <a:r>
              <a:rPr lang="en-US" sz="1600" dirty="0"/>
              <a:t>(int productid)</a:t>
            </a:r>
          </a:p>
          <a:p>
            <a:pPr marL="285750" indent="-285750">
              <a:buFontTx/>
              <a:buChar char="-"/>
            </a:pPr>
            <a:r>
              <a:rPr lang="en-US" sz="1600" b="1" dirty="0"/>
              <a:t> </a:t>
            </a:r>
            <a:r>
              <a:rPr lang="en-US" sz="2000" b="1" dirty="0" err="1"/>
              <a:t>productDao</a:t>
            </a:r>
            <a:endParaRPr lang="en-US" sz="1600" b="1" dirty="0"/>
          </a:p>
          <a:p>
            <a:pPr marL="742950" lvl="1" indent="-285750">
              <a:buFontTx/>
              <a:buChar char="-"/>
            </a:pPr>
            <a:r>
              <a:rPr lang="en-US" sz="1600" dirty="0" err="1"/>
              <a:t>getAvailableProducts</a:t>
            </a:r>
            <a:r>
              <a:rPr lang="en-US" sz="1600" dirty="0"/>
              <a:t>()</a:t>
            </a:r>
          </a:p>
          <a:p>
            <a:pPr marL="742950" lvl="1" indent="-285750">
              <a:buFontTx/>
              <a:buChar char="-"/>
            </a:pPr>
            <a:r>
              <a:rPr lang="en-US" sz="1600" dirty="0" err="1"/>
              <a:t>getProductById</a:t>
            </a:r>
            <a:r>
              <a:rPr lang="en-US" sz="1600" dirty="0"/>
              <a:t>(int productid)</a:t>
            </a:r>
          </a:p>
          <a:p>
            <a:pPr marL="742950" lvl="1" indent="-285750">
              <a:buFontTx/>
              <a:buChar char="-"/>
            </a:pPr>
            <a:r>
              <a:rPr lang="en-US" sz="1600" dirty="0" err="1"/>
              <a:t>getImagePath</a:t>
            </a:r>
            <a:r>
              <a:rPr lang="en-US" sz="1600" dirty="0"/>
              <a:t>(int productid)</a:t>
            </a:r>
          </a:p>
        </p:txBody>
      </p:sp>
      <p:sp>
        <p:nvSpPr>
          <p:cNvPr id="11" name="Rettangolo 10">
            <a:extLst>
              <a:ext uri="{FF2B5EF4-FFF2-40B4-BE49-F238E27FC236}">
                <a16:creationId xmlns:a16="http://schemas.microsoft.com/office/drawing/2014/main" id="{90F7C489-1F23-4161-AE38-19AB991D8D18}"/>
              </a:ext>
            </a:extLst>
          </p:cNvPr>
          <p:cNvSpPr/>
          <p:nvPr/>
        </p:nvSpPr>
        <p:spPr>
          <a:xfrm>
            <a:off x="4275016" y="1919994"/>
            <a:ext cx="3974904" cy="115883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0718AEEE-DB07-4182-8A79-64805C1C6053}"/>
              </a:ext>
            </a:extLst>
          </p:cNvPr>
          <p:cNvSpPr txBox="1"/>
          <p:nvPr/>
        </p:nvSpPr>
        <p:spPr>
          <a:xfrm>
            <a:off x="4275016" y="1919994"/>
            <a:ext cx="2926080" cy="1015663"/>
          </a:xfrm>
          <a:prstGeom prst="rect">
            <a:avLst/>
          </a:prstGeom>
          <a:noFill/>
        </p:spPr>
        <p:txBody>
          <a:bodyPr wrap="square" rtlCol="0">
            <a:spAutoFit/>
          </a:bodyPr>
          <a:lstStyle/>
          <a:p>
            <a:r>
              <a:rPr lang="en-US" sz="2400" b="1" dirty="0"/>
              <a:t>BEANS</a:t>
            </a:r>
            <a:endParaRPr lang="en-US" sz="1600" b="1" dirty="0"/>
          </a:p>
          <a:p>
            <a:pPr marL="285750" indent="-285750">
              <a:buFontTx/>
              <a:buChar char="-"/>
            </a:pPr>
            <a:r>
              <a:rPr lang="en-US" b="1" dirty="0" err="1"/>
              <a:t>OptionBean</a:t>
            </a:r>
            <a:endParaRPr lang="en-US" b="1" dirty="0"/>
          </a:p>
          <a:p>
            <a:pPr marL="285750" indent="-285750">
              <a:buFontTx/>
              <a:buChar char="-"/>
            </a:pPr>
            <a:r>
              <a:rPr lang="en-US" b="1" dirty="0" err="1"/>
              <a:t>ProductBean</a:t>
            </a:r>
            <a:endParaRPr lang="en-US" b="1" dirty="0"/>
          </a:p>
        </p:txBody>
      </p:sp>
      <p:sp>
        <p:nvSpPr>
          <p:cNvPr id="8" name="CasellaDiTesto 7">
            <a:extLst>
              <a:ext uri="{FF2B5EF4-FFF2-40B4-BE49-F238E27FC236}">
                <a16:creationId xmlns:a16="http://schemas.microsoft.com/office/drawing/2014/main" id="{A33D3D60-DDDB-447A-B395-0A6C56863AF6}"/>
              </a:ext>
            </a:extLst>
          </p:cNvPr>
          <p:cNvSpPr txBox="1"/>
          <p:nvPr/>
        </p:nvSpPr>
        <p:spPr>
          <a:xfrm>
            <a:off x="5539544" y="3429000"/>
            <a:ext cx="6096000" cy="3293209"/>
          </a:xfrm>
          <a:prstGeom prst="rect">
            <a:avLst/>
          </a:prstGeom>
          <a:noFill/>
        </p:spPr>
        <p:txBody>
          <a:bodyPr wrap="square">
            <a:spAutoFit/>
          </a:bodyPr>
          <a:lstStyle/>
          <a:p>
            <a:pPr marL="285750" indent="-285750">
              <a:buFontTx/>
              <a:buChar char="-"/>
            </a:pPr>
            <a:r>
              <a:rPr lang="en-US" sz="2000" b="1" dirty="0" err="1"/>
              <a:t>quotationDao</a:t>
            </a:r>
            <a:endParaRPr lang="en-US" sz="1600" b="1" dirty="0"/>
          </a:p>
          <a:p>
            <a:pPr marL="742950" lvl="1" indent="-285750">
              <a:buFontTx/>
              <a:buChar char="-"/>
            </a:pPr>
            <a:r>
              <a:rPr lang="en-US" sz="1600" dirty="0" err="1"/>
              <a:t>getFreeQuotations</a:t>
            </a:r>
            <a:r>
              <a:rPr lang="en-US" sz="1600" dirty="0"/>
              <a:t>()</a:t>
            </a:r>
          </a:p>
          <a:p>
            <a:pPr marL="742950" lvl="1" indent="-285750">
              <a:buFontTx/>
              <a:buChar char="-"/>
            </a:pPr>
            <a:r>
              <a:rPr lang="en-US" sz="1600" dirty="0" err="1"/>
              <a:t>getWorkerQuotations</a:t>
            </a:r>
            <a:r>
              <a:rPr lang="en-US" sz="1600" dirty="0"/>
              <a:t>(int </a:t>
            </a:r>
            <a:r>
              <a:rPr lang="en-US" sz="1600" dirty="0" err="1"/>
              <a:t>workerId</a:t>
            </a:r>
            <a:r>
              <a:rPr lang="en-US" sz="1600" dirty="0"/>
              <a:t>)</a:t>
            </a:r>
          </a:p>
          <a:p>
            <a:pPr marL="742950" lvl="1" indent="-285750">
              <a:buFontTx/>
              <a:buChar char="-"/>
            </a:pPr>
            <a:r>
              <a:rPr lang="en-US" sz="1600" dirty="0" err="1"/>
              <a:t>getClientQuotations</a:t>
            </a:r>
            <a:r>
              <a:rPr lang="en-US" sz="1600" dirty="0"/>
              <a:t>(int </a:t>
            </a:r>
            <a:r>
              <a:rPr lang="en-US" sz="1600" dirty="0" err="1"/>
              <a:t>clientId</a:t>
            </a:r>
            <a:r>
              <a:rPr lang="en-US" sz="1600" dirty="0"/>
              <a:t>)</a:t>
            </a:r>
          </a:p>
          <a:p>
            <a:pPr marL="742950" lvl="1" indent="-285750">
              <a:buFontTx/>
              <a:buChar char="-"/>
            </a:pPr>
            <a:r>
              <a:rPr lang="en-US" sz="1600" dirty="0" err="1"/>
              <a:t>getQuotationById</a:t>
            </a:r>
            <a:r>
              <a:rPr lang="en-US" sz="1600" dirty="0"/>
              <a:t>(int </a:t>
            </a:r>
            <a:r>
              <a:rPr lang="en-US" sz="1600" dirty="0" err="1"/>
              <a:t>quotationId</a:t>
            </a:r>
            <a:r>
              <a:rPr lang="en-US" sz="1600" dirty="0"/>
              <a:t>)</a:t>
            </a:r>
          </a:p>
          <a:p>
            <a:pPr marL="742950" lvl="1" indent="-285750">
              <a:buFontTx/>
              <a:buChar char="-"/>
            </a:pPr>
            <a:r>
              <a:rPr lang="en-US" sz="1600" dirty="0" err="1"/>
              <a:t>addQuotation</a:t>
            </a:r>
            <a:r>
              <a:rPr lang="en-US" sz="1600" dirty="0"/>
              <a:t>(int </a:t>
            </a:r>
            <a:r>
              <a:rPr lang="en-US" sz="1600" dirty="0" err="1"/>
              <a:t>clientId</a:t>
            </a:r>
            <a:r>
              <a:rPr lang="en-US" sz="1600" dirty="0"/>
              <a:t>, int productid, List Options)</a:t>
            </a:r>
            <a:endParaRPr lang="en-US" sz="2000" b="1" dirty="0"/>
          </a:p>
          <a:p>
            <a:pPr marL="285750" indent="-285750">
              <a:buFontTx/>
              <a:buChar char="-"/>
            </a:pPr>
            <a:r>
              <a:rPr lang="en-US" sz="2000" b="1" dirty="0" err="1"/>
              <a:t>userDao</a:t>
            </a:r>
            <a:endParaRPr lang="en-US" sz="1600" b="1" dirty="0"/>
          </a:p>
          <a:p>
            <a:pPr marL="742950" lvl="1" indent="-285750">
              <a:buFontTx/>
              <a:buChar char="-"/>
            </a:pPr>
            <a:r>
              <a:rPr lang="en-US" sz="1600" dirty="0" err="1"/>
              <a:t>checkCredentials</a:t>
            </a:r>
            <a:r>
              <a:rPr lang="en-US" sz="1600" dirty="0"/>
              <a:t>(String username, String </a:t>
            </a:r>
            <a:r>
              <a:rPr lang="en-US" sz="1600" dirty="0" err="1"/>
              <a:t>pwd</a:t>
            </a:r>
            <a:r>
              <a:rPr lang="en-US" sz="1600" dirty="0"/>
              <a:t>)</a:t>
            </a:r>
          </a:p>
          <a:p>
            <a:pPr marL="742950" lvl="1" indent="-285750">
              <a:buFontTx/>
              <a:buChar char="-"/>
            </a:pPr>
            <a:r>
              <a:rPr lang="en-US" sz="1600" dirty="0" err="1"/>
              <a:t>existsUser</a:t>
            </a:r>
            <a:r>
              <a:rPr lang="en-US" sz="1600" dirty="0"/>
              <a:t>(String username)</a:t>
            </a:r>
          </a:p>
          <a:p>
            <a:pPr marL="742950" lvl="1" indent="-285750">
              <a:buFontTx/>
              <a:buChar char="-"/>
            </a:pPr>
            <a:r>
              <a:rPr lang="en-US" sz="1600" dirty="0" err="1"/>
              <a:t>existsWorker</a:t>
            </a:r>
            <a:r>
              <a:rPr lang="en-US" sz="1600" dirty="0"/>
              <a:t>(String username)</a:t>
            </a:r>
          </a:p>
          <a:p>
            <a:pPr marL="742950" lvl="1" indent="-285750">
              <a:buFontTx/>
              <a:buChar char="-"/>
            </a:pPr>
            <a:r>
              <a:rPr lang="en-US" sz="1600" dirty="0" err="1"/>
              <a:t>existsClient</a:t>
            </a:r>
            <a:r>
              <a:rPr lang="en-US" sz="1600" dirty="0"/>
              <a:t>(String username)</a:t>
            </a:r>
          </a:p>
          <a:p>
            <a:pPr marL="742950" lvl="1" indent="-285750">
              <a:buFontTx/>
              <a:buChar char="-"/>
            </a:pPr>
            <a:r>
              <a:rPr lang="en-US" sz="1600" dirty="0" err="1"/>
              <a:t>registerUser</a:t>
            </a:r>
            <a:r>
              <a:rPr lang="en-US" sz="1600" dirty="0"/>
              <a:t>([user information])</a:t>
            </a:r>
            <a:endParaRPr lang="en-US" dirty="0"/>
          </a:p>
        </p:txBody>
      </p:sp>
      <p:sp>
        <p:nvSpPr>
          <p:cNvPr id="10" name="CasellaDiTesto 9">
            <a:extLst>
              <a:ext uri="{FF2B5EF4-FFF2-40B4-BE49-F238E27FC236}">
                <a16:creationId xmlns:a16="http://schemas.microsoft.com/office/drawing/2014/main" id="{4368BF2F-AC34-4566-BF3A-C0C101C7B21C}"/>
              </a:ext>
            </a:extLst>
          </p:cNvPr>
          <p:cNvSpPr txBox="1"/>
          <p:nvPr/>
        </p:nvSpPr>
        <p:spPr>
          <a:xfrm>
            <a:off x="6118664" y="2289326"/>
            <a:ext cx="1989016" cy="646331"/>
          </a:xfrm>
          <a:prstGeom prst="rect">
            <a:avLst/>
          </a:prstGeom>
          <a:noFill/>
        </p:spPr>
        <p:txBody>
          <a:bodyPr wrap="square">
            <a:spAutoFit/>
          </a:bodyPr>
          <a:lstStyle/>
          <a:p>
            <a:pPr marL="285750" indent="-285750">
              <a:buFontTx/>
              <a:buChar char="-"/>
            </a:pPr>
            <a:r>
              <a:rPr lang="en-US" b="1" dirty="0" err="1"/>
              <a:t>UserBean</a:t>
            </a:r>
            <a:endParaRPr lang="en-US" b="1" dirty="0"/>
          </a:p>
          <a:p>
            <a:pPr marL="285750" indent="-285750">
              <a:buFontTx/>
              <a:buChar char="-"/>
            </a:pPr>
            <a:r>
              <a:rPr lang="en-US" b="1" dirty="0" err="1"/>
              <a:t>QuotationBean</a:t>
            </a:r>
            <a:endParaRPr lang="it-IT" sz="2000" b="1" dirty="0"/>
          </a:p>
        </p:txBody>
      </p:sp>
    </p:spTree>
    <p:extLst>
      <p:ext uri="{BB962C8B-B14F-4D97-AF65-F5344CB8AC3E}">
        <p14:creationId xmlns:p14="http://schemas.microsoft.com/office/powerpoint/2010/main" val="131939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4EFC2DE-3A86-4479-8EDF-C39AD200DEAF}"/>
              </a:ext>
            </a:extLst>
          </p:cNvPr>
          <p:cNvSpPr>
            <a:spLocks noGrp="1"/>
          </p:cNvSpPr>
          <p:nvPr>
            <p:ph idx="1"/>
          </p:nvPr>
        </p:nvSpPr>
        <p:spPr>
          <a:xfrm>
            <a:off x="838200" y="2557145"/>
            <a:ext cx="10515600" cy="2949575"/>
          </a:xfrm>
        </p:spPr>
        <p:txBody>
          <a:bodyPr/>
          <a:lstStyle/>
          <a:p>
            <a:pPr marL="0" indent="0" algn="just">
              <a:buNone/>
            </a:pPr>
            <a:r>
              <a:rPr lang="en-US" i="1" dirty="0"/>
              <a:t>This section of the documents describes the main architectural and implementation choices we made for what the pure HTML part of the project is concerned.</a:t>
            </a:r>
          </a:p>
          <a:p>
            <a:pPr marL="0" indent="0" algn="just">
              <a:buNone/>
            </a:pPr>
            <a:r>
              <a:rPr lang="en-US" i="1" dirty="0"/>
              <a:t>All the graphs and diagrams in this sections has been simplified as much as possible to provide a clear view on how the application must be developed, focusing on the main aspects to be kept in mind while programming it.</a:t>
            </a:r>
            <a:endParaRPr lang="it-IT" i="1" dirty="0"/>
          </a:p>
        </p:txBody>
      </p:sp>
      <p:sp>
        <p:nvSpPr>
          <p:cNvPr id="4" name="Title 1">
            <a:extLst>
              <a:ext uri="{FF2B5EF4-FFF2-40B4-BE49-F238E27FC236}">
                <a16:creationId xmlns:a16="http://schemas.microsoft.com/office/drawing/2014/main" id="{10C71639-8628-4A65-B723-BD2CBE8E12E8}"/>
              </a:ext>
            </a:extLst>
          </p:cNvPr>
          <p:cNvSpPr txBox="1">
            <a:spLocks/>
          </p:cNvSpPr>
          <p:nvPr/>
        </p:nvSpPr>
        <p:spPr>
          <a:xfrm>
            <a:off x="1981200" y="1059610"/>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i="1" dirty="0">
                <a:solidFill>
                  <a:srgbClr val="C00000"/>
                </a:solidFill>
              </a:rPr>
              <a:t>PURE HTML APPLICATION</a:t>
            </a:r>
          </a:p>
        </p:txBody>
      </p:sp>
    </p:spTree>
    <p:extLst>
      <p:ext uri="{BB962C8B-B14F-4D97-AF65-F5344CB8AC3E}">
        <p14:creationId xmlns:p14="http://schemas.microsoft.com/office/powerpoint/2010/main" val="1077534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oggetto, orologio, palla&#10;&#10;Descrizione generata automaticamente">
            <a:extLst>
              <a:ext uri="{FF2B5EF4-FFF2-40B4-BE49-F238E27FC236}">
                <a16:creationId xmlns:a16="http://schemas.microsoft.com/office/drawing/2014/main" id="{77949645-2EF4-4DC8-B864-D48C573B7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890" y="1323379"/>
            <a:ext cx="10852220" cy="4998325"/>
          </a:xfrm>
          <a:prstGeom prst="rect">
            <a:avLst/>
          </a:prstGeom>
        </p:spPr>
      </p:pic>
      <p:sp>
        <p:nvSpPr>
          <p:cNvPr id="42" name="Title 1">
            <a:extLst>
              <a:ext uri="{FF2B5EF4-FFF2-40B4-BE49-F238E27FC236}">
                <a16:creationId xmlns:a16="http://schemas.microsoft.com/office/drawing/2014/main" id="{392EA41A-B669-49F4-8115-F67A104772D1}"/>
              </a:ext>
            </a:extLst>
          </p:cNvPr>
          <p:cNvSpPr txBox="1">
            <a:spLocks/>
          </p:cNvSpPr>
          <p:nvPr/>
        </p:nvSpPr>
        <p:spPr>
          <a:xfrm>
            <a:off x="365760" y="50041"/>
            <a:ext cx="11562080" cy="1143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i="1" dirty="0"/>
              <a:t>Application design: Login and registration</a:t>
            </a:r>
            <a:endParaRPr lang="en-US" sz="4400" b="1" i="1" dirty="0">
              <a:solidFill>
                <a:srgbClr val="FF0000"/>
              </a:solidFill>
            </a:endParaRPr>
          </a:p>
        </p:txBody>
      </p:sp>
    </p:spTree>
    <p:extLst>
      <p:ext uri="{BB962C8B-B14F-4D97-AF65-F5344CB8AC3E}">
        <p14:creationId xmlns:p14="http://schemas.microsoft.com/office/powerpoint/2010/main" val="1328417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oggetto, palla, orologio, fotografia&#10;&#10;Descrizione generata automaticamente">
            <a:extLst>
              <a:ext uri="{FF2B5EF4-FFF2-40B4-BE49-F238E27FC236}">
                <a16:creationId xmlns:a16="http://schemas.microsoft.com/office/drawing/2014/main" id="{939F742A-0080-48EE-A8E7-1EC64A396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6825" y="1729957"/>
            <a:ext cx="7853784" cy="4699779"/>
          </a:xfrm>
          <a:prstGeom prst="rect">
            <a:avLst/>
          </a:prstGeom>
        </p:spPr>
      </p:pic>
      <p:sp>
        <p:nvSpPr>
          <p:cNvPr id="60" name="Title 1">
            <a:extLst>
              <a:ext uri="{FF2B5EF4-FFF2-40B4-BE49-F238E27FC236}">
                <a16:creationId xmlns:a16="http://schemas.microsoft.com/office/drawing/2014/main" id="{B8342712-C5B7-450E-B1CE-FEF3FDADCB27}"/>
              </a:ext>
            </a:extLst>
          </p:cNvPr>
          <p:cNvSpPr txBox="1">
            <a:spLocks/>
          </p:cNvSpPr>
          <p:nvPr/>
        </p:nvSpPr>
        <p:spPr>
          <a:xfrm>
            <a:off x="2074984" y="212086"/>
            <a:ext cx="8229600" cy="114300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t>Application design: Client page</a:t>
            </a:r>
          </a:p>
        </p:txBody>
      </p:sp>
      <p:sp>
        <p:nvSpPr>
          <p:cNvPr id="61" name="Nastro perforato 65">
            <a:extLst>
              <a:ext uri="{FF2B5EF4-FFF2-40B4-BE49-F238E27FC236}">
                <a16:creationId xmlns:a16="http://schemas.microsoft.com/office/drawing/2014/main" id="{59C10303-F0AB-4097-8612-92F6EBA4AFF6}"/>
              </a:ext>
            </a:extLst>
          </p:cNvPr>
          <p:cNvSpPr/>
          <p:nvPr/>
        </p:nvSpPr>
        <p:spPr>
          <a:xfrm>
            <a:off x="8441006" y="2245490"/>
            <a:ext cx="1863578" cy="1447894"/>
          </a:xfrm>
          <a:prstGeom prst="flowChartPunchedTape">
            <a:avLst/>
          </a:prstGeom>
          <a:solidFill>
            <a:schemeClr val="accent4">
              <a:lumMod val="20000"/>
              <a:lumOff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This interaction highlights the fact that the option fields are populated with the options available for the selected car</a:t>
            </a:r>
            <a:endParaRPr lang="it-IT" sz="1100" b="1" i="1" dirty="0">
              <a:solidFill>
                <a:schemeClr val="tx1"/>
              </a:solidFill>
            </a:endParaRPr>
          </a:p>
        </p:txBody>
      </p:sp>
    </p:spTree>
    <p:extLst>
      <p:ext uri="{BB962C8B-B14F-4D97-AF65-F5344CB8AC3E}">
        <p14:creationId xmlns:p14="http://schemas.microsoft.com/office/powerpoint/2010/main" val="3462595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orologio, palla, giocatore&#10;&#10;Descrizione generata automaticamente">
            <a:extLst>
              <a:ext uri="{FF2B5EF4-FFF2-40B4-BE49-F238E27FC236}">
                <a16:creationId xmlns:a16="http://schemas.microsoft.com/office/drawing/2014/main" id="{80908999-B08F-406F-B1FE-A526822A1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974215"/>
            <a:ext cx="10590835" cy="4164155"/>
          </a:xfrm>
          <a:prstGeom prst="rect">
            <a:avLst/>
          </a:prstGeom>
        </p:spPr>
      </p:pic>
      <p:sp>
        <p:nvSpPr>
          <p:cNvPr id="32" name="Title 1">
            <a:extLst>
              <a:ext uri="{FF2B5EF4-FFF2-40B4-BE49-F238E27FC236}">
                <a16:creationId xmlns:a16="http://schemas.microsoft.com/office/drawing/2014/main" id="{DB5D7758-8180-4119-8534-CE76E55B435D}"/>
              </a:ext>
            </a:extLst>
          </p:cNvPr>
          <p:cNvSpPr txBox="1">
            <a:spLocks/>
          </p:cNvSpPr>
          <p:nvPr/>
        </p:nvSpPr>
        <p:spPr>
          <a:xfrm>
            <a:off x="2074984" y="212086"/>
            <a:ext cx="8229600" cy="114300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t>Application design: Worker page</a:t>
            </a:r>
          </a:p>
        </p:txBody>
      </p:sp>
    </p:spTree>
    <p:extLst>
      <p:ext uri="{BB962C8B-B14F-4D97-AF65-F5344CB8AC3E}">
        <p14:creationId xmlns:p14="http://schemas.microsoft.com/office/powerpoint/2010/main" val="299878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49C57321-F927-4F8F-82F8-774F122E132D}"/>
              </a:ext>
            </a:extLst>
          </p:cNvPr>
          <p:cNvSpPr/>
          <p:nvPr/>
        </p:nvSpPr>
        <p:spPr>
          <a:xfrm>
            <a:off x="1470192" y="3374021"/>
            <a:ext cx="9444734" cy="319381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Title 1">
            <a:extLst>
              <a:ext uri="{FF2B5EF4-FFF2-40B4-BE49-F238E27FC236}">
                <a16:creationId xmlns:a16="http://schemas.microsoft.com/office/drawing/2014/main" id="{B1EE428C-8CCB-4C71-B0CF-3F077DD1A635}"/>
              </a:ext>
            </a:extLst>
          </p:cNvPr>
          <p:cNvSpPr>
            <a:spLocks noGrp="1"/>
          </p:cNvSpPr>
          <p:nvPr>
            <p:ph type="title"/>
          </p:nvPr>
        </p:nvSpPr>
        <p:spPr>
          <a:xfrm>
            <a:off x="2003864" y="505771"/>
            <a:ext cx="8229600" cy="859630"/>
          </a:xfrm>
        </p:spPr>
        <p:txBody>
          <a:bodyPr anchor="t">
            <a:normAutofit fontScale="90000"/>
          </a:bodyPr>
          <a:lstStyle/>
          <a:p>
            <a:pPr algn="ctr"/>
            <a:r>
              <a:rPr lang="en-US" b="1" i="1" dirty="0"/>
              <a:t>Controllers &amp; Views</a:t>
            </a:r>
            <a:br>
              <a:rPr lang="en-US" b="1" i="1" dirty="0"/>
            </a:br>
            <a:endParaRPr lang="en-US" i="1" dirty="0">
              <a:solidFill>
                <a:srgbClr val="FF0000"/>
              </a:solidFill>
            </a:endParaRPr>
          </a:p>
        </p:txBody>
      </p:sp>
      <p:sp>
        <p:nvSpPr>
          <p:cNvPr id="5" name="CasellaDiTesto 4">
            <a:extLst>
              <a:ext uri="{FF2B5EF4-FFF2-40B4-BE49-F238E27FC236}">
                <a16:creationId xmlns:a16="http://schemas.microsoft.com/office/drawing/2014/main" id="{4385D026-7928-464E-BB7A-40DE0FB10CD4}"/>
              </a:ext>
            </a:extLst>
          </p:cNvPr>
          <p:cNvSpPr txBox="1"/>
          <p:nvPr/>
        </p:nvSpPr>
        <p:spPr>
          <a:xfrm>
            <a:off x="1724192" y="3618733"/>
            <a:ext cx="4271494" cy="2616101"/>
          </a:xfrm>
          <a:prstGeom prst="rect">
            <a:avLst/>
          </a:prstGeom>
          <a:noFill/>
        </p:spPr>
        <p:txBody>
          <a:bodyPr wrap="square" rtlCol="0">
            <a:spAutoFit/>
          </a:bodyPr>
          <a:lstStyle/>
          <a:p>
            <a:r>
              <a:rPr lang="en-US" sz="2400" b="1" dirty="0"/>
              <a:t>VIEWS</a:t>
            </a:r>
          </a:p>
          <a:p>
            <a:pPr marL="342900" indent="-342900">
              <a:buFontTx/>
              <a:buChar char="-"/>
            </a:pPr>
            <a:r>
              <a:rPr lang="en-US" sz="2000" b="1" dirty="0"/>
              <a:t>Login page</a:t>
            </a:r>
          </a:p>
          <a:p>
            <a:pPr marL="800100" lvl="1" indent="-342900">
              <a:buFontTx/>
              <a:buChar char="-"/>
            </a:pPr>
            <a:r>
              <a:rPr lang="en-US" sz="2000" i="1" dirty="0"/>
              <a:t>Login form</a:t>
            </a:r>
          </a:p>
          <a:p>
            <a:pPr marL="342900" indent="-342900">
              <a:buFontTx/>
              <a:buChar char="-"/>
            </a:pPr>
            <a:r>
              <a:rPr lang="en-US" sz="2000" b="1" dirty="0"/>
              <a:t>Registration page</a:t>
            </a:r>
          </a:p>
          <a:p>
            <a:pPr marL="800100" lvl="1" indent="-342900">
              <a:buFontTx/>
              <a:buChar char="-"/>
            </a:pPr>
            <a:r>
              <a:rPr lang="en-US" sz="2000" i="1" dirty="0"/>
              <a:t>Registration form</a:t>
            </a:r>
          </a:p>
          <a:p>
            <a:pPr marL="342900" indent="-342900">
              <a:buFontTx/>
              <a:buChar char="-"/>
            </a:pPr>
            <a:r>
              <a:rPr lang="en-US" sz="2000" b="1" dirty="0"/>
              <a:t>Home worker</a:t>
            </a:r>
          </a:p>
          <a:p>
            <a:pPr marL="800100" lvl="1" indent="-342900">
              <a:buFontTx/>
              <a:buChar char="-"/>
            </a:pPr>
            <a:r>
              <a:rPr lang="en-US" sz="2000" i="1" dirty="0"/>
              <a:t>Table with past quotations</a:t>
            </a:r>
          </a:p>
          <a:p>
            <a:pPr marL="800100" lvl="1" indent="-342900">
              <a:buFontTx/>
              <a:buChar char="-"/>
            </a:pPr>
            <a:r>
              <a:rPr lang="en-US" sz="2000" i="1" dirty="0"/>
              <a:t>Table with pending quotations</a:t>
            </a:r>
          </a:p>
        </p:txBody>
      </p:sp>
      <p:sp>
        <p:nvSpPr>
          <p:cNvPr id="11" name="Rettangolo 10">
            <a:extLst>
              <a:ext uri="{FF2B5EF4-FFF2-40B4-BE49-F238E27FC236}">
                <a16:creationId xmlns:a16="http://schemas.microsoft.com/office/drawing/2014/main" id="{90F7C489-1F23-4161-AE38-19AB991D8D18}"/>
              </a:ext>
            </a:extLst>
          </p:cNvPr>
          <p:cNvSpPr/>
          <p:nvPr/>
        </p:nvSpPr>
        <p:spPr>
          <a:xfrm>
            <a:off x="4021016" y="1388120"/>
            <a:ext cx="4371144" cy="177919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0718AEEE-DB07-4182-8A79-64805C1C6053}"/>
              </a:ext>
            </a:extLst>
          </p:cNvPr>
          <p:cNvSpPr txBox="1"/>
          <p:nvPr/>
        </p:nvSpPr>
        <p:spPr>
          <a:xfrm>
            <a:off x="5306646" y="1427262"/>
            <a:ext cx="2095304" cy="461665"/>
          </a:xfrm>
          <a:prstGeom prst="rect">
            <a:avLst/>
          </a:prstGeom>
          <a:noFill/>
        </p:spPr>
        <p:txBody>
          <a:bodyPr wrap="square" rtlCol="0">
            <a:spAutoFit/>
          </a:bodyPr>
          <a:lstStyle/>
          <a:p>
            <a:r>
              <a:rPr lang="en-US" sz="2400" b="1" dirty="0"/>
              <a:t>CONTROLLERS</a:t>
            </a:r>
            <a:endParaRPr lang="en-US" sz="1600" b="1" dirty="0"/>
          </a:p>
        </p:txBody>
      </p:sp>
      <p:sp>
        <p:nvSpPr>
          <p:cNvPr id="2" name="CasellaDiTesto 1">
            <a:extLst>
              <a:ext uri="{FF2B5EF4-FFF2-40B4-BE49-F238E27FC236}">
                <a16:creationId xmlns:a16="http://schemas.microsoft.com/office/drawing/2014/main" id="{904A8094-97D8-4038-B524-2EC198E177A5}"/>
              </a:ext>
            </a:extLst>
          </p:cNvPr>
          <p:cNvSpPr txBox="1"/>
          <p:nvPr/>
        </p:nvSpPr>
        <p:spPr>
          <a:xfrm>
            <a:off x="4192172" y="1928953"/>
            <a:ext cx="2228948" cy="1477328"/>
          </a:xfrm>
          <a:prstGeom prst="rect">
            <a:avLst/>
          </a:prstGeom>
          <a:noFill/>
        </p:spPr>
        <p:txBody>
          <a:bodyPr wrap="square" rtlCol="0">
            <a:spAutoFit/>
          </a:bodyPr>
          <a:lstStyle/>
          <a:p>
            <a:pPr marL="285750" indent="-285750">
              <a:buFontTx/>
              <a:buChar char="-"/>
            </a:pPr>
            <a:r>
              <a:rPr lang="en-US" b="1" dirty="0" err="1"/>
              <a:t>HomeClient</a:t>
            </a:r>
            <a:endParaRPr lang="en-US" b="1" dirty="0"/>
          </a:p>
          <a:p>
            <a:pPr marL="285750" indent="-285750">
              <a:buFontTx/>
              <a:buChar char="-"/>
            </a:pPr>
            <a:r>
              <a:rPr lang="en-US" b="1" dirty="0" err="1"/>
              <a:t>HomeWorker</a:t>
            </a:r>
            <a:endParaRPr lang="en-US" b="1" dirty="0"/>
          </a:p>
          <a:p>
            <a:pPr marL="285750" indent="-285750">
              <a:buFontTx/>
              <a:buChar char="-"/>
            </a:pPr>
            <a:r>
              <a:rPr lang="en-US" b="1" dirty="0"/>
              <a:t>Index</a:t>
            </a:r>
          </a:p>
          <a:p>
            <a:pPr marL="285750" indent="-285750">
              <a:buFontTx/>
              <a:buChar char="-"/>
            </a:pPr>
            <a:r>
              <a:rPr lang="en-US" b="1" dirty="0"/>
              <a:t>Login</a:t>
            </a:r>
          </a:p>
          <a:p>
            <a:pPr marL="285750" indent="-285750">
              <a:buFontTx/>
              <a:buChar char="-"/>
            </a:pPr>
            <a:endParaRPr lang="it-IT" dirty="0"/>
          </a:p>
        </p:txBody>
      </p:sp>
      <p:sp>
        <p:nvSpPr>
          <p:cNvPr id="13" name="CasellaDiTesto 12">
            <a:extLst>
              <a:ext uri="{FF2B5EF4-FFF2-40B4-BE49-F238E27FC236}">
                <a16:creationId xmlns:a16="http://schemas.microsoft.com/office/drawing/2014/main" id="{834CADE8-8466-4FCB-9C84-F1D525D643E7}"/>
              </a:ext>
            </a:extLst>
          </p:cNvPr>
          <p:cNvSpPr txBox="1"/>
          <p:nvPr/>
        </p:nvSpPr>
        <p:spPr>
          <a:xfrm>
            <a:off x="6082714" y="1924416"/>
            <a:ext cx="2284436" cy="1200329"/>
          </a:xfrm>
          <a:prstGeom prst="rect">
            <a:avLst/>
          </a:prstGeom>
          <a:noFill/>
        </p:spPr>
        <p:txBody>
          <a:bodyPr wrap="square">
            <a:spAutoFit/>
          </a:bodyPr>
          <a:lstStyle/>
          <a:p>
            <a:pPr marL="285750" indent="-285750">
              <a:buFontTx/>
              <a:buChar char="-"/>
            </a:pPr>
            <a:r>
              <a:rPr lang="it-IT" b="1" dirty="0"/>
              <a:t>Logout</a:t>
            </a:r>
          </a:p>
          <a:p>
            <a:pPr marL="285750" indent="-285750">
              <a:buFontTx/>
              <a:buChar char="-"/>
            </a:pPr>
            <a:r>
              <a:rPr lang="it-IT" b="1" dirty="0" err="1"/>
              <a:t>ManageQuotation</a:t>
            </a:r>
            <a:endParaRPr lang="it-IT" b="1" dirty="0"/>
          </a:p>
          <a:p>
            <a:pPr marL="285750" indent="-285750">
              <a:buFontTx/>
              <a:buChar char="-"/>
            </a:pPr>
            <a:r>
              <a:rPr lang="it-IT" b="1" dirty="0" err="1"/>
              <a:t>Registration</a:t>
            </a:r>
            <a:endParaRPr lang="it-IT" b="1" dirty="0"/>
          </a:p>
          <a:p>
            <a:pPr marL="285750" indent="-285750">
              <a:buFontTx/>
              <a:buChar char="-"/>
            </a:pPr>
            <a:r>
              <a:rPr lang="it-IT" b="1" dirty="0" err="1"/>
              <a:t>SubmitRequest</a:t>
            </a:r>
            <a:endParaRPr lang="it-IT" b="1" dirty="0"/>
          </a:p>
        </p:txBody>
      </p:sp>
      <p:sp>
        <p:nvSpPr>
          <p:cNvPr id="9" name="CasellaDiTesto 8">
            <a:extLst>
              <a:ext uri="{FF2B5EF4-FFF2-40B4-BE49-F238E27FC236}">
                <a16:creationId xmlns:a16="http://schemas.microsoft.com/office/drawing/2014/main" id="{99A3B5C3-5156-4306-910B-DDFA7422BA99}"/>
              </a:ext>
            </a:extLst>
          </p:cNvPr>
          <p:cNvSpPr txBox="1"/>
          <p:nvPr/>
        </p:nvSpPr>
        <p:spPr>
          <a:xfrm>
            <a:off x="5741686" y="4009980"/>
            <a:ext cx="5073362" cy="2246769"/>
          </a:xfrm>
          <a:prstGeom prst="rect">
            <a:avLst/>
          </a:prstGeom>
          <a:noFill/>
        </p:spPr>
        <p:txBody>
          <a:bodyPr wrap="square" rtlCol="0">
            <a:spAutoFit/>
          </a:bodyPr>
          <a:lstStyle/>
          <a:p>
            <a:pPr marL="342900" indent="-342900">
              <a:buFontTx/>
              <a:buChar char="-"/>
            </a:pPr>
            <a:r>
              <a:rPr lang="en-US" sz="2000" b="1" dirty="0"/>
              <a:t>Manage quotation page</a:t>
            </a:r>
          </a:p>
          <a:p>
            <a:pPr marL="800100" lvl="1" indent="-342900">
              <a:buFontTx/>
              <a:buChar char="-"/>
            </a:pPr>
            <a:r>
              <a:rPr lang="en-US" sz="2000" i="1" dirty="0"/>
              <a:t>Table with the details of the request</a:t>
            </a:r>
          </a:p>
          <a:p>
            <a:pPr marL="800100" lvl="1" indent="-342900">
              <a:buFontTx/>
              <a:buChar char="-"/>
            </a:pPr>
            <a:r>
              <a:rPr lang="en-US" sz="2000" i="1" dirty="0"/>
              <a:t>Table with the options selected</a:t>
            </a:r>
          </a:p>
          <a:p>
            <a:pPr marL="800100" lvl="1" indent="-342900">
              <a:buFontTx/>
              <a:buChar char="-"/>
            </a:pPr>
            <a:r>
              <a:rPr lang="en-US" sz="2000" i="1" dirty="0"/>
              <a:t>Form to submit a price</a:t>
            </a:r>
          </a:p>
          <a:p>
            <a:pPr marL="342900" indent="-342900">
              <a:buFontTx/>
              <a:buChar char="-"/>
            </a:pPr>
            <a:r>
              <a:rPr lang="en-US" sz="2000" b="1" dirty="0"/>
              <a:t>Home client</a:t>
            </a:r>
          </a:p>
          <a:p>
            <a:pPr marL="800100" lvl="1" indent="-342900">
              <a:buFontTx/>
              <a:buChar char="-"/>
            </a:pPr>
            <a:r>
              <a:rPr lang="en-US" sz="2000" i="1" dirty="0"/>
              <a:t>Table with submitted requests</a:t>
            </a:r>
          </a:p>
          <a:p>
            <a:pPr marL="800100" lvl="1" indent="-342900">
              <a:buFontTx/>
              <a:buChar char="-"/>
            </a:pPr>
            <a:r>
              <a:rPr lang="en-US" sz="2000" i="1" dirty="0"/>
              <a:t>Form to submit a quotation request</a:t>
            </a:r>
          </a:p>
        </p:txBody>
      </p:sp>
    </p:spTree>
    <p:extLst>
      <p:ext uri="{BB962C8B-B14F-4D97-AF65-F5344CB8AC3E}">
        <p14:creationId xmlns:p14="http://schemas.microsoft.com/office/powerpoint/2010/main" val="3192986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4">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a:t>
            </a:r>
            <a:r>
              <a:rPr lang="es-419" dirty="0"/>
              <a:t> </a:t>
            </a:r>
            <a:r>
              <a:rPr lang="es-419" b="1" i="1" dirty="0"/>
              <a:t>Login </a:t>
            </a:r>
            <a:r>
              <a:rPr lang="es-419" sz="2400" b="1" i="1" dirty="0"/>
              <a:t>(Worker &amp; Client)</a:t>
            </a:r>
            <a:endParaRPr b="1" i="1" dirty="0"/>
          </a:p>
        </p:txBody>
      </p:sp>
      <p:pic>
        <p:nvPicPr>
          <p:cNvPr id="3" name="Immagine 2" descr="Immagine che contiene segnale, via, computer, città&#10;&#10;Descrizione generata automaticamente">
            <a:extLst>
              <a:ext uri="{FF2B5EF4-FFF2-40B4-BE49-F238E27FC236}">
                <a16:creationId xmlns:a16="http://schemas.microsoft.com/office/drawing/2014/main" id="{EAC8CA69-477A-48D6-AD86-2203D374E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975" y="1659356"/>
            <a:ext cx="9826906" cy="4447692"/>
          </a:xfrm>
          <a:prstGeom prst="rect">
            <a:avLst/>
          </a:prstGeom>
        </p:spPr>
      </p:pic>
    </p:spTree>
    <p:extLst>
      <p:ext uri="{BB962C8B-B14F-4D97-AF65-F5344CB8AC3E}">
        <p14:creationId xmlns:p14="http://schemas.microsoft.com/office/powerpoint/2010/main" val="28598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4">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Registration</a:t>
            </a:r>
            <a:endParaRPr b="1" i="1" dirty="0"/>
          </a:p>
        </p:txBody>
      </p:sp>
      <p:pic>
        <p:nvPicPr>
          <p:cNvPr id="3" name="Immagine 2" descr="Immagine che contiene screenshot, segnale, computer, via&#10;&#10;Descrizione generata automaticamente">
            <a:extLst>
              <a:ext uri="{FF2B5EF4-FFF2-40B4-BE49-F238E27FC236}">
                <a16:creationId xmlns:a16="http://schemas.microsoft.com/office/drawing/2014/main" id="{0878F606-3C21-4597-9EF3-568959EF8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924" y="1469340"/>
            <a:ext cx="8229601" cy="4860339"/>
          </a:xfrm>
          <a:prstGeom prst="rect">
            <a:avLst/>
          </a:prstGeom>
        </p:spPr>
      </p:pic>
      <p:sp>
        <p:nvSpPr>
          <p:cNvPr id="37" name="Nastro perforato 65">
            <a:extLst>
              <a:ext uri="{FF2B5EF4-FFF2-40B4-BE49-F238E27FC236}">
                <a16:creationId xmlns:a16="http://schemas.microsoft.com/office/drawing/2014/main" id="{69D296DA-0F5E-4FE6-B764-F929A93AF973}"/>
              </a:ext>
            </a:extLst>
          </p:cNvPr>
          <p:cNvSpPr/>
          <p:nvPr/>
        </p:nvSpPr>
        <p:spPr>
          <a:xfrm>
            <a:off x="1049411" y="4185920"/>
            <a:ext cx="1863578" cy="1569944"/>
          </a:xfrm>
          <a:prstGeom prst="flowChartPunchedTape">
            <a:avLst/>
          </a:prstGeom>
          <a:solidFill>
            <a:schemeClr val="accent4">
              <a:lumMod val="20000"/>
              <a:lumOff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With the red arrows are highlighted the main errors that can arise in the interaction and the way they are managed</a:t>
            </a:r>
            <a:endParaRPr lang="it-IT" sz="1100" b="1" i="1" dirty="0">
              <a:solidFill>
                <a:schemeClr val="tx1"/>
              </a:solidFill>
            </a:endParaRPr>
          </a:p>
        </p:txBody>
      </p:sp>
    </p:spTree>
    <p:extLst>
      <p:ext uri="{BB962C8B-B14F-4D97-AF65-F5344CB8AC3E}">
        <p14:creationId xmlns:p14="http://schemas.microsoft.com/office/powerpoint/2010/main" val="2416389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6">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Client access home page</a:t>
            </a:r>
            <a:endParaRPr b="1" i="1" dirty="0"/>
          </a:p>
        </p:txBody>
      </p:sp>
      <p:pic>
        <p:nvPicPr>
          <p:cNvPr id="5" name="Immagine 4" descr="Immagine che contiene screenshot, computer&#10;&#10;Descrizione generata automaticamente">
            <a:extLst>
              <a:ext uri="{FF2B5EF4-FFF2-40B4-BE49-F238E27FC236}">
                <a16:creationId xmlns:a16="http://schemas.microsoft.com/office/drawing/2014/main" id="{922C35FA-5E83-437B-AE14-9F14E6B99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960" y="1566429"/>
            <a:ext cx="10312400" cy="4754238"/>
          </a:xfrm>
          <a:prstGeom prst="rect">
            <a:avLst/>
          </a:prstGeom>
        </p:spPr>
      </p:pic>
      <p:sp>
        <p:nvSpPr>
          <p:cNvPr id="7" name="Nastro perforato 65">
            <a:extLst>
              <a:ext uri="{FF2B5EF4-FFF2-40B4-BE49-F238E27FC236}">
                <a16:creationId xmlns:a16="http://schemas.microsoft.com/office/drawing/2014/main" id="{0AF2D021-1425-431E-A681-3B08BA046FF9}"/>
              </a:ext>
            </a:extLst>
          </p:cNvPr>
          <p:cNvSpPr/>
          <p:nvPr/>
        </p:nvSpPr>
        <p:spPr>
          <a:xfrm>
            <a:off x="274320" y="3007359"/>
            <a:ext cx="2145909" cy="1481571"/>
          </a:xfrm>
          <a:prstGeom prst="flowChartPunchedTape">
            <a:avLst/>
          </a:prstGeom>
          <a:solidFill>
            <a:schemeClr val="accent4">
              <a:lumMod val="20000"/>
              <a:lumOff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i="1" dirty="0" err="1">
                <a:solidFill>
                  <a:schemeClr val="tx1"/>
                </a:solidFill>
              </a:rPr>
              <a:t>productId</a:t>
            </a:r>
            <a:r>
              <a:rPr lang="en-US" sz="1050" b="1" i="1" dirty="0">
                <a:solidFill>
                  <a:schemeClr val="tx1"/>
                </a:solidFill>
              </a:rPr>
              <a:t> is not a mandatory parameter of the request: if this value is not null the page will show the form to select the options and send a quotation request for the relative product.</a:t>
            </a:r>
            <a:endParaRPr lang="it-IT" sz="1050" b="1" i="1" dirty="0">
              <a:solidFill>
                <a:schemeClr val="tx1"/>
              </a:solidFill>
            </a:endParaRPr>
          </a:p>
        </p:txBody>
      </p:sp>
    </p:spTree>
    <p:extLst>
      <p:ext uri="{BB962C8B-B14F-4D97-AF65-F5344CB8AC3E}">
        <p14:creationId xmlns:p14="http://schemas.microsoft.com/office/powerpoint/2010/main" val="95878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8D57BA84-8EDB-4BA0-86EB-0A0A95D1033F}"/>
              </a:ext>
            </a:extLst>
          </p:cNvPr>
          <p:cNvSpPr txBox="1"/>
          <p:nvPr/>
        </p:nvSpPr>
        <p:spPr>
          <a:xfrm>
            <a:off x="638536" y="1456209"/>
            <a:ext cx="10914927" cy="4524315"/>
          </a:xfrm>
          <a:prstGeom prst="rect">
            <a:avLst/>
          </a:prstGeom>
          <a:noFill/>
        </p:spPr>
        <p:txBody>
          <a:bodyPr wrap="square">
            <a:spAutoFit/>
          </a:bodyPr>
          <a:lstStyle/>
          <a:p>
            <a:r>
              <a:rPr lang="it-IT" dirty="0"/>
              <a:t>Un’applicazione web consente la gestione di richieste di preventivi per prodotti personalizzati. Un preventivo è</a:t>
            </a:r>
          </a:p>
          <a:p>
            <a:r>
              <a:rPr lang="it-IT" dirty="0"/>
              <a:t>associato a un prodotto, al cliente che l’ha richiesto e all’impiegato che l’ha gestito. Il preventivo comprende una</a:t>
            </a:r>
          </a:p>
          <a:p>
            <a:r>
              <a:rPr lang="it-IT" dirty="0"/>
              <a:t>o più opzioni per il prodotto a cui è associato, che devono essere tra quelle disponibili per il prodotto. Un</a:t>
            </a:r>
          </a:p>
          <a:p>
            <a:r>
              <a:rPr lang="it-IT" dirty="0"/>
              <a:t>prodotto ha un codice, un’immagine e un nome. Un’opzione ha un codice, un tipo (“normale”, “in offerta”) e un</a:t>
            </a:r>
          </a:p>
          <a:p>
            <a:r>
              <a:rPr lang="it-IT" dirty="0"/>
              <a:t>nome. Un preventivo ha un prezzo, definito dall’impiegato. Quando l’utente (cliente o impiegato) accede</a:t>
            </a:r>
          </a:p>
          <a:p>
            <a:r>
              <a:rPr lang="it-IT" dirty="0"/>
              <a:t>all’applicazione, appare una LOGIN PAGE, mediante la quale l’utente si autentica con username e password.</a:t>
            </a:r>
          </a:p>
          <a:p>
            <a:r>
              <a:rPr lang="it-IT" dirty="0"/>
              <a:t>Quando un cliente fa login, accede a una pagina HOME PAGE CLIENTE che contiene una </a:t>
            </a:r>
            <a:r>
              <a:rPr lang="it-IT" dirty="0" err="1"/>
              <a:t>form</a:t>
            </a:r>
            <a:r>
              <a:rPr lang="it-IT" dirty="0"/>
              <a:t> per creare un</a:t>
            </a:r>
          </a:p>
          <a:p>
            <a:r>
              <a:rPr lang="it-IT" dirty="0"/>
              <a:t>preventivo e l’elenco dei preventivi creati dal cliente. Mediante la </a:t>
            </a:r>
            <a:r>
              <a:rPr lang="it-IT" dirty="0" err="1"/>
              <a:t>form</a:t>
            </a:r>
            <a:r>
              <a:rPr lang="it-IT" dirty="0"/>
              <a:t> l’utente per prima cosa sceglie il prodotto;</a:t>
            </a:r>
          </a:p>
          <a:p>
            <a:r>
              <a:rPr lang="it-IT" dirty="0"/>
              <a:t>scelto il prodotto, la </a:t>
            </a:r>
            <a:r>
              <a:rPr lang="it-IT" dirty="0" err="1"/>
              <a:t>form</a:t>
            </a:r>
            <a:r>
              <a:rPr lang="it-IT" dirty="0"/>
              <a:t> mostra le opzioni di quel prodotto. L’utente sceglie le opzioni (almeno una) e conferma</a:t>
            </a:r>
          </a:p>
          <a:p>
            <a:r>
              <a:rPr lang="it-IT" dirty="0"/>
              <a:t>l’invio del preventivo mediante il bottone INVIA PREVENTIVO. Quando un impiegato fa login, accede a una pagina</a:t>
            </a:r>
          </a:p>
          <a:p>
            <a:r>
              <a:rPr lang="it-IT" dirty="0"/>
              <a:t>HOME PAGE IMPIEGATO che contiene l’elenco dei preventivi gestiti da lui in precedenza e quello dei preventivi</a:t>
            </a:r>
          </a:p>
          <a:p>
            <a:r>
              <a:rPr lang="it-IT" dirty="0"/>
              <a:t>non ancora associati a nessun impiegato. Quando l’impiegato seleziona un elemento dall’elenco dei preventivi</a:t>
            </a:r>
          </a:p>
          <a:p>
            <a:r>
              <a:rPr lang="it-IT" dirty="0"/>
              <a:t>non ancora associati a nessuno, compare una pagina PREZZA PREVENTIVO che mostra i dati del cliente (username)</a:t>
            </a:r>
          </a:p>
          <a:p>
            <a:r>
              <a:rPr lang="it-IT" dirty="0"/>
              <a:t>e del preventivo e una </a:t>
            </a:r>
            <a:r>
              <a:rPr lang="it-IT" dirty="0" err="1"/>
              <a:t>form</a:t>
            </a:r>
            <a:r>
              <a:rPr lang="it-IT" dirty="0"/>
              <a:t> per inserire il prezzo del preventivo. Quando l’impiegato inserisce il prezzo e invia i</a:t>
            </a:r>
          </a:p>
          <a:p>
            <a:r>
              <a:rPr lang="it-IT" dirty="0"/>
              <a:t>dati con il bottone INVIA PREZZO, compare di nuovo la pagina HOME PAGE IMPIEGATO con gli elenchi dei</a:t>
            </a:r>
          </a:p>
          <a:p>
            <a:r>
              <a:rPr lang="it-IT" dirty="0"/>
              <a:t>preventivi aggiornati.</a:t>
            </a:r>
          </a:p>
        </p:txBody>
      </p:sp>
      <p:sp>
        <p:nvSpPr>
          <p:cNvPr id="6" name="Title 1">
            <a:extLst>
              <a:ext uri="{FF2B5EF4-FFF2-40B4-BE49-F238E27FC236}">
                <a16:creationId xmlns:a16="http://schemas.microsoft.com/office/drawing/2014/main" id="{09207A43-9418-4B9A-9A32-650CB5671253}"/>
              </a:ext>
            </a:extLst>
          </p:cNvPr>
          <p:cNvSpPr>
            <a:spLocks noGrp="1"/>
          </p:cNvSpPr>
          <p:nvPr>
            <p:ph type="title"/>
          </p:nvPr>
        </p:nvSpPr>
        <p:spPr>
          <a:xfrm>
            <a:off x="2074984" y="246810"/>
            <a:ext cx="8229600" cy="1143000"/>
          </a:xfrm>
        </p:spPr>
        <p:txBody>
          <a:bodyPr/>
          <a:lstStyle/>
          <a:p>
            <a:pPr algn="ctr"/>
            <a:r>
              <a:rPr lang="en-US" b="1" i="1" dirty="0"/>
              <a:t>Application requirements</a:t>
            </a:r>
            <a:endParaRPr lang="en-US" b="1" i="1" dirty="0">
              <a:solidFill>
                <a:srgbClr val="FF0000"/>
              </a:solidFill>
            </a:endParaRPr>
          </a:p>
        </p:txBody>
      </p:sp>
    </p:spTree>
    <p:extLst>
      <p:ext uri="{BB962C8B-B14F-4D97-AF65-F5344CB8AC3E}">
        <p14:creationId xmlns:p14="http://schemas.microsoft.com/office/powerpoint/2010/main" val="3033417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6">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Client submit a request</a:t>
            </a:r>
            <a:endParaRPr b="1" i="1" dirty="0"/>
          </a:p>
        </p:txBody>
      </p:sp>
      <p:pic>
        <p:nvPicPr>
          <p:cNvPr id="3" name="Immagine 2" descr="Immagine che contiene screenshot, sedendo, computer, segnale&#10;&#10;Descrizione generata automaticamente">
            <a:extLst>
              <a:ext uri="{FF2B5EF4-FFF2-40B4-BE49-F238E27FC236}">
                <a16:creationId xmlns:a16="http://schemas.microsoft.com/office/drawing/2014/main" id="{ED5C0A81-E962-4A46-9DE0-5F04B647CB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880" y="1390910"/>
            <a:ext cx="9286240" cy="5104455"/>
          </a:xfrm>
          <a:prstGeom prst="rect">
            <a:avLst/>
          </a:prstGeom>
        </p:spPr>
      </p:pic>
      <p:sp>
        <p:nvSpPr>
          <p:cNvPr id="30" name="Nastro perforato 65">
            <a:extLst>
              <a:ext uri="{FF2B5EF4-FFF2-40B4-BE49-F238E27FC236}">
                <a16:creationId xmlns:a16="http://schemas.microsoft.com/office/drawing/2014/main" id="{1E2BA04B-BCDF-4C7A-A2B1-DD4E3895155F}"/>
              </a:ext>
            </a:extLst>
          </p:cNvPr>
          <p:cNvSpPr/>
          <p:nvPr/>
        </p:nvSpPr>
        <p:spPr>
          <a:xfrm>
            <a:off x="8788400" y="3241040"/>
            <a:ext cx="2145909" cy="1442882"/>
          </a:xfrm>
          <a:prstGeom prst="flowChartPunchedTape">
            <a:avLst/>
          </a:prstGeom>
          <a:solidFill>
            <a:schemeClr val="accent2">
              <a:lumMod val="20000"/>
              <a:lumOff val="8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NOTICE: further information about how the redirection in case of error in managed are provided at the end of this part of the document.</a:t>
            </a:r>
            <a:endParaRPr lang="it-IT" sz="1100" b="1" i="1" dirty="0">
              <a:solidFill>
                <a:schemeClr val="tx1"/>
              </a:solidFill>
            </a:endParaRPr>
          </a:p>
        </p:txBody>
      </p:sp>
      <p:sp>
        <p:nvSpPr>
          <p:cNvPr id="5" name="CasellaDiTesto 4">
            <a:extLst>
              <a:ext uri="{FF2B5EF4-FFF2-40B4-BE49-F238E27FC236}">
                <a16:creationId xmlns:a16="http://schemas.microsoft.com/office/drawing/2014/main" id="{C8EF5BE6-ED9C-4A84-88D6-9FD38B5F35CC}"/>
              </a:ext>
            </a:extLst>
          </p:cNvPr>
          <p:cNvSpPr txBox="1"/>
          <p:nvPr/>
        </p:nvSpPr>
        <p:spPr>
          <a:xfrm>
            <a:off x="10477109" y="3131484"/>
            <a:ext cx="719211" cy="830997"/>
          </a:xfrm>
          <a:prstGeom prst="rect">
            <a:avLst/>
          </a:prstGeom>
          <a:noFill/>
        </p:spPr>
        <p:txBody>
          <a:bodyPr wrap="square" rtlCol="0">
            <a:spAutoFit/>
          </a:bodyPr>
          <a:lstStyle/>
          <a:p>
            <a:r>
              <a:rPr lang="en-US" sz="4800" dirty="0">
                <a:solidFill>
                  <a:srgbClr val="C00000"/>
                </a:solidFill>
              </a:rPr>
              <a:t>*</a:t>
            </a:r>
            <a:endParaRPr lang="it-IT" dirty="0">
              <a:solidFill>
                <a:srgbClr val="C00000"/>
              </a:solidFill>
            </a:endParaRPr>
          </a:p>
        </p:txBody>
      </p:sp>
    </p:spTree>
    <p:extLst>
      <p:ext uri="{BB962C8B-B14F-4D97-AF65-F5344CB8AC3E}">
        <p14:creationId xmlns:p14="http://schemas.microsoft.com/office/powerpoint/2010/main" val="715218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1">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Worker access home page</a:t>
            </a:r>
            <a:endParaRPr b="1" i="1" dirty="0"/>
          </a:p>
        </p:txBody>
      </p:sp>
      <p:pic>
        <p:nvPicPr>
          <p:cNvPr id="3" name="Immagine 2" descr="Immagine che contiene screenshot, computer&#10;&#10;Descrizione generata automaticamente">
            <a:extLst>
              <a:ext uri="{FF2B5EF4-FFF2-40B4-BE49-F238E27FC236}">
                <a16:creationId xmlns:a16="http://schemas.microsoft.com/office/drawing/2014/main" id="{A41DC951-63D3-4A97-8E60-177F91BAC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880" y="1397455"/>
            <a:ext cx="9215120" cy="5073493"/>
          </a:xfrm>
          <a:prstGeom prst="rect">
            <a:avLst/>
          </a:prstGeom>
        </p:spPr>
      </p:pic>
    </p:spTree>
    <p:extLst>
      <p:ext uri="{BB962C8B-B14F-4D97-AF65-F5344CB8AC3E}">
        <p14:creationId xmlns:p14="http://schemas.microsoft.com/office/powerpoint/2010/main" val="4130030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651000" y="230985"/>
            <a:ext cx="8890000" cy="857400"/>
          </a:xfrm>
          <a:prstGeom prst="rect">
            <a:avLst/>
          </a:prstGeom>
          <a:solidFill>
            <a:schemeClr val="accent1">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a:t>
            </a:r>
            <a:r>
              <a:rPr lang="es-419" dirty="0"/>
              <a:t> </a:t>
            </a:r>
            <a:r>
              <a:rPr lang="es-419" b="1" i="1" dirty="0"/>
              <a:t>Worker access quotation page</a:t>
            </a:r>
            <a:endParaRPr b="1" i="1" dirty="0"/>
          </a:p>
        </p:txBody>
      </p:sp>
      <p:pic>
        <p:nvPicPr>
          <p:cNvPr id="3" name="Immagine 2" descr="Immagine che contiene screenshot, segnale&#10;&#10;Descrizione generata automaticamente">
            <a:extLst>
              <a:ext uri="{FF2B5EF4-FFF2-40B4-BE49-F238E27FC236}">
                <a16:creationId xmlns:a16="http://schemas.microsoft.com/office/drawing/2014/main" id="{FFA24D59-0FF1-43E4-B64E-9EE6F794F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6915" y="1453132"/>
            <a:ext cx="8078558" cy="4927348"/>
          </a:xfrm>
          <a:prstGeom prst="rect">
            <a:avLst/>
          </a:prstGeom>
        </p:spPr>
      </p:pic>
    </p:spTree>
    <p:extLst>
      <p:ext uri="{BB962C8B-B14F-4D97-AF65-F5344CB8AC3E}">
        <p14:creationId xmlns:p14="http://schemas.microsoft.com/office/powerpoint/2010/main" val="3713072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tx2">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a:t>
            </a:r>
            <a:r>
              <a:rPr lang="es-419" dirty="0"/>
              <a:t> </a:t>
            </a:r>
            <a:r>
              <a:rPr lang="es-419" b="1" i="1" dirty="0"/>
              <a:t>Worker set a quotation price</a:t>
            </a:r>
            <a:endParaRPr b="1" i="1" dirty="0"/>
          </a:p>
        </p:txBody>
      </p:sp>
      <p:pic>
        <p:nvPicPr>
          <p:cNvPr id="3" name="Immagine 2" descr="Immagine che contiene screenshot, sedendo, segnale, computer&#10;&#10;Descrizione generata automaticamente">
            <a:extLst>
              <a:ext uri="{FF2B5EF4-FFF2-40B4-BE49-F238E27FC236}">
                <a16:creationId xmlns:a16="http://schemas.microsoft.com/office/drawing/2014/main" id="{904D1A82-7FF4-4A01-898E-B60ED4EF1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120" y="1463984"/>
            <a:ext cx="9042400" cy="4970422"/>
          </a:xfrm>
          <a:prstGeom prst="rect">
            <a:avLst/>
          </a:prstGeom>
        </p:spPr>
      </p:pic>
    </p:spTree>
    <p:extLst>
      <p:ext uri="{BB962C8B-B14F-4D97-AF65-F5344CB8AC3E}">
        <p14:creationId xmlns:p14="http://schemas.microsoft.com/office/powerpoint/2010/main" val="1013080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89EF0621-118C-4AED-8548-43315E6DC2A1}"/>
              </a:ext>
            </a:extLst>
          </p:cNvPr>
          <p:cNvSpPr txBox="1"/>
          <p:nvPr/>
        </p:nvSpPr>
        <p:spPr>
          <a:xfrm>
            <a:off x="1010920" y="467615"/>
            <a:ext cx="10170160" cy="1015663"/>
          </a:xfrm>
          <a:prstGeom prst="rect">
            <a:avLst/>
          </a:prstGeom>
          <a:noFill/>
        </p:spPr>
        <p:txBody>
          <a:bodyPr wrap="square" rtlCol="0">
            <a:spAutoFit/>
          </a:bodyPr>
          <a:lstStyle/>
          <a:p>
            <a:r>
              <a:rPr lang="en-US" sz="3200" b="1" dirty="0">
                <a:solidFill>
                  <a:srgbClr val="C00000"/>
                </a:solidFill>
              </a:rPr>
              <a:t>*exploit the cookies to show an error message to the user</a:t>
            </a:r>
          </a:p>
          <a:p>
            <a:pPr algn="ctr"/>
            <a:r>
              <a:rPr lang="en-US" sz="2800" i="1" dirty="0">
                <a:solidFill>
                  <a:srgbClr val="C00000"/>
                </a:solidFill>
              </a:rPr>
              <a:t>(generic overview)</a:t>
            </a:r>
            <a:endParaRPr lang="it-IT" sz="2800" i="1" dirty="0">
              <a:solidFill>
                <a:srgbClr val="C00000"/>
              </a:solidFill>
            </a:endParaRPr>
          </a:p>
        </p:txBody>
      </p:sp>
      <p:sp>
        <p:nvSpPr>
          <p:cNvPr id="5" name="Rettangolo 4">
            <a:extLst>
              <a:ext uri="{FF2B5EF4-FFF2-40B4-BE49-F238E27FC236}">
                <a16:creationId xmlns:a16="http://schemas.microsoft.com/office/drawing/2014/main" id="{4EC5AD84-EC1D-47BF-9044-F498E242A52A}"/>
              </a:ext>
            </a:extLst>
          </p:cNvPr>
          <p:cNvSpPr/>
          <p:nvPr/>
        </p:nvSpPr>
        <p:spPr>
          <a:xfrm>
            <a:off x="2622180" y="2444732"/>
            <a:ext cx="17272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 management servlet</a:t>
            </a:r>
            <a:endParaRPr lang="it-IT" dirty="0"/>
          </a:p>
        </p:txBody>
      </p:sp>
      <p:sp>
        <p:nvSpPr>
          <p:cNvPr id="8" name="CasellaDiTesto 7">
            <a:extLst>
              <a:ext uri="{FF2B5EF4-FFF2-40B4-BE49-F238E27FC236}">
                <a16:creationId xmlns:a16="http://schemas.microsoft.com/office/drawing/2014/main" id="{8B1CD4F5-6EFD-46D5-81DF-5B48C110B563}"/>
              </a:ext>
            </a:extLst>
          </p:cNvPr>
          <p:cNvSpPr txBox="1"/>
          <p:nvPr/>
        </p:nvSpPr>
        <p:spPr>
          <a:xfrm>
            <a:off x="823860" y="1967678"/>
            <a:ext cx="1605280" cy="954107"/>
          </a:xfrm>
          <a:prstGeom prst="rect">
            <a:avLst/>
          </a:prstGeom>
          <a:noFill/>
        </p:spPr>
        <p:txBody>
          <a:bodyPr wrap="square" rtlCol="0">
            <a:spAutoFit/>
          </a:bodyPr>
          <a:lstStyle/>
          <a:p>
            <a:pPr algn="ctr"/>
            <a:r>
              <a:rPr lang="en-US" sz="1400" i="1" dirty="0"/>
              <a:t>1. The client submit a POST request using a form in a HTML PAGE</a:t>
            </a:r>
            <a:endParaRPr lang="it-IT" sz="1400" i="1" dirty="0"/>
          </a:p>
        </p:txBody>
      </p:sp>
      <p:sp>
        <p:nvSpPr>
          <p:cNvPr id="9" name="CasellaDiTesto 8">
            <a:extLst>
              <a:ext uri="{FF2B5EF4-FFF2-40B4-BE49-F238E27FC236}">
                <a16:creationId xmlns:a16="http://schemas.microsoft.com/office/drawing/2014/main" id="{547817C4-2593-4D53-9EA7-72A85889D1DC}"/>
              </a:ext>
            </a:extLst>
          </p:cNvPr>
          <p:cNvSpPr txBox="1"/>
          <p:nvPr/>
        </p:nvSpPr>
        <p:spPr>
          <a:xfrm>
            <a:off x="4349380" y="1927639"/>
            <a:ext cx="2164080" cy="954107"/>
          </a:xfrm>
          <a:prstGeom prst="rect">
            <a:avLst/>
          </a:prstGeom>
          <a:noFill/>
        </p:spPr>
        <p:txBody>
          <a:bodyPr wrap="square" rtlCol="0">
            <a:spAutoFit/>
          </a:bodyPr>
          <a:lstStyle/>
          <a:p>
            <a:pPr algn="ctr"/>
            <a:r>
              <a:rPr lang="en-US" sz="1400" i="1" dirty="0"/>
              <a:t>2. An error is detected; the POST request is not valid (e.g. the values inserted are wrong or not complete)</a:t>
            </a:r>
            <a:endParaRPr lang="it-IT" sz="1400" i="1" dirty="0"/>
          </a:p>
        </p:txBody>
      </p:sp>
      <p:cxnSp>
        <p:nvCxnSpPr>
          <p:cNvPr id="11" name="Connettore curvo 10">
            <a:extLst>
              <a:ext uri="{FF2B5EF4-FFF2-40B4-BE49-F238E27FC236}">
                <a16:creationId xmlns:a16="http://schemas.microsoft.com/office/drawing/2014/main" id="{4057E840-CD8A-4AAA-BE3C-44B1E1733434}"/>
              </a:ext>
            </a:extLst>
          </p:cNvPr>
          <p:cNvCxnSpPr>
            <a:cxnSpLocks/>
            <a:stCxn id="5" idx="2"/>
            <a:endCxn id="5" idx="3"/>
          </p:cNvCxnSpPr>
          <p:nvPr/>
        </p:nvCxnSpPr>
        <p:spPr>
          <a:xfrm rot="5400000" flipH="1" flipV="1">
            <a:off x="3663664" y="2774680"/>
            <a:ext cx="507831" cy="863600"/>
          </a:xfrm>
          <a:prstGeom prst="curvedConnector4">
            <a:avLst>
              <a:gd name="adj1" fmla="val -105786"/>
              <a:gd name="adj2" fmla="val 131103"/>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A1C7A309-9719-40B9-8408-B8E758AEC84A}"/>
              </a:ext>
            </a:extLst>
          </p:cNvPr>
          <p:cNvSpPr txBox="1"/>
          <p:nvPr/>
        </p:nvSpPr>
        <p:spPr>
          <a:xfrm>
            <a:off x="4531930" y="3501059"/>
            <a:ext cx="2164080" cy="523220"/>
          </a:xfrm>
          <a:prstGeom prst="rect">
            <a:avLst/>
          </a:prstGeom>
          <a:noFill/>
        </p:spPr>
        <p:txBody>
          <a:bodyPr wrap="square" rtlCol="0">
            <a:spAutoFit/>
          </a:bodyPr>
          <a:lstStyle/>
          <a:p>
            <a:pPr algn="ctr"/>
            <a:r>
              <a:rPr lang="en-US" sz="1400" i="1" dirty="0"/>
              <a:t>3. A cookie is added to the response</a:t>
            </a:r>
            <a:endParaRPr lang="it-IT" sz="1400" i="1" dirty="0"/>
          </a:p>
        </p:txBody>
      </p:sp>
      <p:pic>
        <p:nvPicPr>
          <p:cNvPr id="1026" name="Picture 2" descr="User-Account-Person-PNG-File • Francesco Baittiner">
            <a:extLst>
              <a:ext uri="{FF2B5EF4-FFF2-40B4-BE49-F238E27FC236}">
                <a16:creationId xmlns:a16="http://schemas.microsoft.com/office/drawing/2014/main" id="{4165D41B-B802-4A75-9B1F-FA4AEB4FCA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860" y="5119561"/>
            <a:ext cx="1473425" cy="1452246"/>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Connettore a gomito 29">
            <a:extLst>
              <a:ext uri="{FF2B5EF4-FFF2-40B4-BE49-F238E27FC236}">
                <a16:creationId xmlns:a16="http://schemas.microsoft.com/office/drawing/2014/main" id="{5F0C7395-E972-41ED-8ABC-58FC42219B11}"/>
              </a:ext>
            </a:extLst>
          </p:cNvPr>
          <p:cNvCxnSpPr>
            <a:stCxn id="1026" idx="0"/>
            <a:endCxn id="5" idx="1"/>
          </p:cNvCxnSpPr>
          <p:nvPr/>
        </p:nvCxnSpPr>
        <p:spPr>
          <a:xfrm rot="5400000" flipH="1" flipV="1">
            <a:off x="1007878" y="3505260"/>
            <a:ext cx="2166997" cy="106160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onnettore a gomito 31">
            <a:extLst>
              <a:ext uri="{FF2B5EF4-FFF2-40B4-BE49-F238E27FC236}">
                <a16:creationId xmlns:a16="http://schemas.microsoft.com/office/drawing/2014/main" id="{74335C5D-4A8E-44F3-B458-80AC830CC909}"/>
              </a:ext>
            </a:extLst>
          </p:cNvPr>
          <p:cNvCxnSpPr>
            <a:cxnSpLocks/>
          </p:cNvCxnSpPr>
          <p:nvPr/>
        </p:nvCxnSpPr>
        <p:spPr>
          <a:xfrm rot="5400000">
            <a:off x="1649996" y="3684849"/>
            <a:ext cx="1809750" cy="139064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CasellaDiTesto 38">
            <a:extLst>
              <a:ext uri="{FF2B5EF4-FFF2-40B4-BE49-F238E27FC236}">
                <a16:creationId xmlns:a16="http://schemas.microsoft.com/office/drawing/2014/main" id="{D85E4A93-05D4-402A-A0C1-C231860A2D02}"/>
              </a:ext>
            </a:extLst>
          </p:cNvPr>
          <p:cNvSpPr txBox="1"/>
          <p:nvPr/>
        </p:nvSpPr>
        <p:spPr>
          <a:xfrm>
            <a:off x="1768739" y="4433027"/>
            <a:ext cx="2164080" cy="738664"/>
          </a:xfrm>
          <a:prstGeom prst="rect">
            <a:avLst/>
          </a:prstGeom>
          <a:noFill/>
        </p:spPr>
        <p:txBody>
          <a:bodyPr wrap="square" rtlCol="0">
            <a:spAutoFit/>
          </a:bodyPr>
          <a:lstStyle/>
          <a:p>
            <a:pPr algn="ctr"/>
            <a:r>
              <a:rPr lang="en-US" sz="1400" i="1" dirty="0"/>
              <a:t>4. The user receives a </a:t>
            </a:r>
            <a:r>
              <a:rPr lang="en-US" sz="1400" i="1" dirty="0" err="1"/>
              <a:t>sendRedirect</a:t>
            </a:r>
            <a:r>
              <a:rPr lang="en-US" sz="1400" i="1" dirty="0"/>
              <a:t> message to the original HTML page</a:t>
            </a:r>
            <a:endParaRPr lang="it-IT" sz="1400" i="1" dirty="0"/>
          </a:p>
        </p:txBody>
      </p:sp>
      <p:sp>
        <p:nvSpPr>
          <p:cNvPr id="42" name="Rettangolo 41">
            <a:extLst>
              <a:ext uri="{FF2B5EF4-FFF2-40B4-BE49-F238E27FC236}">
                <a16:creationId xmlns:a16="http://schemas.microsoft.com/office/drawing/2014/main" id="{6FE9691D-7749-4B2F-8528-711552964C27}"/>
              </a:ext>
            </a:extLst>
          </p:cNvPr>
          <p:cNvSpPr/>
          <p:nvPr/>
        </p:nvSpPr>
        <p:spPr>
          <a:xfrm>
            <a:off x="7570100" y="2429155"/>
            <a:ext cx="17272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 page</a:t>
            </a:r>
          </a:p>
          <a:p>
            <a:pPr algn="ctr"/>
            <a:r>
              <a:rPr lang="en-US" dirty="0"/>
              <a:t>(servlet)</a:t>
            </a:r>
            <a:endParaRPr lang="it-IT" dirty="0"/>
          </a:p>
        </p:txBody>
      </p:sp>
      <p:cxnSp>
        <p:nvCxnSpPr>
          <p:cNvPr id="43" name="Connettore a gomito 42">
            <a:extLst>
              <a:ext uri="{FF2B5EF4-FFF2-40B4-BE49-F238E27FC236}">
                <a16:creationId xmlns:a16="http://schemas.microsoft.com/office/drawing/2014/main" id="{66F166EE-9E2C-4116-B7B6-C2E1F6C8BFC4}"/>
              </a:ext>
            </a:extLst>
          </p:cNvPr>
          <p:cNvCxnSpPr>
            <a:cxnSpLocks/>
            <a:endCxn id="42" idx="2"/>
          </p:cNvCxnSpPr>
          <p:nvPr/>
        </p:nvCxnSpPr>
        <p:spPr>
          <a:xfrm flipV="1">
            <a:off x="1918600" y="3444818"/>
            <a:ext cx="6515100" cy="218257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CasellaDiTesto 45">
            <a:extLst>
              <a:ext uri="{FF2B5EF4-FFF2-40B4-BE49-F238E27FC236}">
                <a16:creationId xmlns:a16="http://schemas.microsoft.com/office/drawing/2014/main" id="{D5CB1B75-D0D6-4DF3-B9C0-060CCC81403C}"/>
              </a:ext>
            </a:extLst>
          </p:cNvPr>
          <p:cNvSpPr txBox="1"/>
          <p:nvPr/>
        </p:nvSpPr>
        <p:spPr>
          <a:xfrm>
            <a:off x="4140985" y="4818698"/>
            <a:ext cx="2945970" cy="738664"/>
          </a:xfrm>
          <a:prstGeom prst="rect">
            <a:avLst/>
          </a:prstGeom>
          <a:noFill/>
        </p:spPr>
        <p:txBody>
          <a:bodyPr wrap="square" rtlCol="0">
            <a:spAutoFit/>
          </a:bodyPr>
          <a:lstStyle/>
          <a:p>
            <a:pPr algn="ctr"/>
            <a:r>
              <a:rPr lang="en-US" sz="1400" i="1" dirty="0"/>
              <a:t>5. The user send a request to the servlet that manages the HTML page, including the cookie in the request</a:t>
            </a:r>
            <a:endParaRPr lang="it-IT" sz="1400" i="1" dirty="0"/>
          </a:p>
        </p:txBody>
      </p:sp>
      <p:cxnSp>
        <p:nvCxnSpPr>
          <p:cNvPr id="47" name="Connettore curvo 46">
            <a:extLst>
              <a:ext uri="{FF2B5EF4-FFF2-40B4-BE49-F238E27FC236}">
                <a16:creationId xmlns:a16="http://schemas.microsoft.com/office/drawing/2014/main" id="{85BE06E3-281F-459F-8DEC-4F659BBD0599}"/>
              </a:ext>
            </a:extLst>
          </p:cNvPr>
          <p:cNvCxnSpPr>
            <a:cxnSpLocks/>
            <a:stCxn id="42" idx="3"/>
            <a:endCxn id="42" idx="0"/>
          </p:cNvCxnSpPr>
          <p:nvPr/>
        </p:nvCxnSpPr>
        <p:spPr>
          <a:xfrm flipH="1" flipV="1">
            <a:off x="8433700" y="2429155"/>
            <a:ext cx="863600" cy="507832"/>
          </a:xfrm>
          <a:prstGeom prst="curvedConnector4">
            <a:avLst>
              <a:gd name="adj1" fmla="val -26471"/>
              <a:gd name="adj2" fmla="val 188529"/>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CasellaDiTesto 53">
            <a:extLst>
              <a:ext uri="{FF2B5EF4-FFF2-40B4-BE49-F238E27FC236}">
                <a16:creationId xmlns:a16="http://schemas.microsoft.com/office/drawing/2014/main" id="{883D9847-4F4F-40FA-BCC6-80B2AA87613A}"/>
              </a:ext>
            </a:extLst>
          </p:cNvPr>
          <p:cNvSpPr txBox="1"/>
          <p:nvPr/>
        </p:nvSpPr>
        <p:spPr>
          <a:xfrm>
            <a:off x="9385870" y="1726975"/>
            <a:ext cx="2164080" cy="954107"/>
          </a:xfrm>
          <a:prstGeom prst="rect">
            <a:avLst/>
          </a:prstGeom>
          <a:noFill/>
        </p:spPr>
        <p:txBody>
          <a:bodyPr wrap="square" rtlCol="0">
            <a:spAutoFit/>
          </a:bodyPr>
          <a:lstStyle/>
          <a:p>
            <a:pPr algn="ctr"/>
            <a:r>
              <a:rPr lang="en-US" sz="1400" i="1" dirty="0"/>
              <a:t>6. The cookie is invalidated and the response page is prepared with the error message</a:t>
            </a:r>
            <a:endParaRPr lang="it-IT" sz="1400" i="1" dirty="0"/>
          </a:p>
        </p:txBody>
      </p:sp>
      <p:cxnSp>
        <p:nvCxnSpPr>
          <p:cNvPr id="55" name="Connettore a gomito 54">
            <a:extLst>
              <a:ext uri="{FF2B5EF4-FFF2-40B4-BE49-F238E27FC236}">
                <a16:creationId xmlns:a16="http://schemas.microsoft.com/office/drawing/2014/main" id="{7D727533-D630-4320-BEA1-C0FFFB48D881}"/>
              </a:ext>
            </a:extLst>
          </p:cNvPr>
          <p:cNvCxnSpPr>
            <a:cxnSpLocks/>
          </p:cNvCxnSpPr>
          <p:nvPr/>
        </p:nvCxnSpPr>
        <p:spPr>
          <a:xfrm flipV="1">
            <a:off x="2297285" y="3438879"/>
            <a:ext cx="6633370" cy="2846255"/>
          </a:xfrm>
          <a:prstGeom prst="bentConnector3">
            <a:avLst>
              <a:gd name="adj1" fmla="val 100085"/>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59" name="CasellaDiTesto 58">
            <a:extLst>
              <a:ext uri="{FF2B5EF4-FFF2-40B4-BE49-F238E27FC236}">
                <a16:creationId xmlns:a16="http://schemas.microsoft.com/office/drawing/2014/main" id="{B7AC841A-77D1-48BB-BC41-E0195758E077}"/>
              </a:ext>
            </a:extLst>
          </p:cNvPr>
          <p:cNvSpPr txBox="1"/>
          <p:nvPr/>
        </p:nvSpPr>
        <p:spPr>
          <a:xfrm>
            <a:off x="8930655" y="5627395"/>
            <a:ext cx="2945970" cy="738664"/>
          </a:xfrm>
          <a:prstGeom prst="rect">
            <a:avLst/>
          </a:prstGeom>
          <a:noFill/>
        </p:spPr>
        <p:txBody>
          <a:bodyPr wrap="square" rtlCol="0">
            <a:spAutoFit/>
          </a:bodyPr>
          <a:lstStyle/>
          <a:p>
            <a:pPr algn="ctr"/>
            <a:r>
              <a:rPr lang="en-US" sz="1400" i="1" dirty="0"/>
              <a:t>7. The user receives a page that is identical to the one he started from but with an error message</a:t>
            </a:r>
            <a:endParaRPr lang="it-IT" sz="1400" i="1" dirty="0"/>
          </a:p>
        </p:txBody>
      </p:sp>
    </p:spTree>
    <p:extLst>
      <p:ext uri="{BB962C8B-B14F-4D97-AF65-F5344CB8AC3E}">
        <p14:creationId xmlns:p14="http://schemas.microsoft.com/office/powerpoint/2010/main" val="1500504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953BD6-BE4C-4B5D-8A2D-781D0183B50E}"/>
              </a:ext>
            </a:extLst>
          </p:cNvPr>
          <p:cNvSpPr>
            <a:spLocks noGrp="1"/>
          </p:cNvSpPr>
          <p:nvPr>
            <p:ph type="title"/>
          </p:nvPr>
        </p:nvSpPr>
        <p:spPr>
          <a:xfrm>
            <a:off x="838200" y="182245"/>
            <a:ext cx="10515600" cy="1325563"/>
          </a:xfrm>
        </p:spPr>
        <p:txBody>
          <a:bodyPr>
            <a:normAutofit/>
          </a:bodyPr>
          <a:lstStyle/>
          <a:p>
            <a:pPr algn="ctr"/>
            <a:r>
              <a:rPr lang="en-US" sz="6600" b="1" i="1" dirty="0">
                <a:solidFill>
                  <a:srgbClr val="FF0000"/>
                </a:solidFill>
              </a:rPr>
              <a:t>Error management</a:t>
            </a:r>
          </a:p>
        </p:txBody>
      </p:sp>
      <p:pic>
        <p:nvPicPr>
          <p:cNvPr id="3" name="Immagine 2" descr="Immagine che contiene screenshot&#10;&#10;Descrizione generata automaticamente">
            <a:extLst>
              <a:ext uri="{FF2B5EF4-FFF2-40B4-BE49-F238E27FC236}">
                <a16:creationId xmlns:a16="http://schemas.microsoft.com/office/drawing/2014/main" id="{A213F61C-3865-47A9-BC27-7B14278BC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831" y="2558606"/>
            <a:ext cx="6661618" cy="4090257"/>
          </a:xfrm>
          <a:prstGeom prst="rect">
            <a:avLst/>
          </a:prstGeom>
        </p:spPr>
      </p:pic>
      <p:sp>
        <p:nvSpPr>
          <p:cNvPr id="6" name="CasellaDiTesto 5">
            <a:extLst>
              <a:ext uri="{FF2B5EF4-FFF2-40B4-BE49-F238E27FC236}">
                <a16:creationId xmlns:a16="http://schemas.microsoft.com/office/drawing/2014/main" id="{B5772481-0C51-462B-A0A9-884ACEFC37DF}"/>
              </a:ext>
            </a:extLst>
          </p:cNvPr>
          <p:cNvSpPr txBox="1"/>
          <p:nvPr/>
        </p:nvSpPr>
        <p:spPr>
          <a:xfrm>
            <a:off x="1117600" y="1298404"/>
            <a:ext cx="9662160" cy="1015663"/>
          </a:xfrm>
          <a:prstGeom prst="rect">
            <a:avLst/>
          </a:prstGeom>
          <a:noFill/>
        </p:spPr>
        <p:txBody>
          <a:bodyPr wrap="square" rtlCol="0">
            <a:spAutoFit/>
          </a:bodyPr>
          <a:lstStyle/>
          <a:p>
            <a:r>
              <a:rPr lang="en-US" sz="2000" i="1" dirty="0"/>
              <a:t>The special servlet described by the sequence diagram below, </a:t>
            </a:r>
            <a:r>
              <a:rPr lang="en-US" sz="2000" i="1" dirty="0" err="1"/>
              <a:t>binded</a:t>
            </a:r>
            <a:r>
              <a:rPr lang="en-US" sz="2000" i="1" dirty="0"/>
              <a:t> using the &lt;Error&gt; tag in the web.xml file, manages the arise of exceptions in the code, substituting the default pages of </a:t>
            </a:r>
            <a:r>
              <a:rPr lang="en-US" sz="2000" i="1" dirty="0" err="1"/>
              <a:t>TomCat</a:t>
            </a:r>
            <a:r>
              <a:rPr lang="en-US" sz="2000" i="1" dirty="0"/>
              <a:t>.</a:t>
            </a:r>
            <a:endParaRPr lang="it-IT" sz="2000" i="1" dirty="0"/>
          </a:p>
        </p:txBody>
      </p:sp>
    </p:spTree>
    <p:extLst>
      <p:ext uri="{BB962C8B-B14F-4D97-AF65-F5344CB8AC3E}">
        <p14:creationId xmlns:p14="http://schemas.microsoft.com/office/powerpoint/2010/main" val="253274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953BD6-BE4C-4B5D-8A2D-781D0183B50E}"/>
              </a:ext>
            </a:extLst>
          </p:cNvPr>
          <p:cNvSpPr>
            <a:spLocks noGrp="1"/>
          </p:cNvSpPr>
          <p:nvPr>
            <p:ph type="title"/>
          </p:nvPr>
        </p:nvSpPr>
        <p:spPr>
          <a:xfrm>
            <a:off x="838200" y="365125"/>
            <a:ext cx="10515600" cy="1325563"/>
          </a:xfrm>
        </p:spPr>
        <p:txBody>
          <a:bodyPr>
            <a:normAutofit/>
          </a:bodyPr>
          <a:lstStyle/>
          <a:p>
            <a:pPr algn="ctr"/>
            <a:r>
              <a:rPr lang="en-US" sz="6600" b="1" i="1" dirty="0">
                <a:solidFill>
                  <a:srgbClr val="FF0000"/>
                </a:solidFill>
              </a:rPr>
              <a:t>Filters</a:t>
            </a:r>
          </a:p>
        </p:txBody>
      </p:sp>
      <p:sp>
        <p:nvSpPr>
          <p:cNvPr id="5" name="CasellaDiTesto 4">
            <a:extLst>
              <a:ext uri="{FF2B5EF4-FFF2-40B4-BE49-F238E27FC236}">
                <a16:creationId xmlns:a16="http://schemas.microsoft.com/office/drawing/2014/main" id="{2D68C62C-12FE-4AA4-BCED-E13BE084BF4C}"/>
              </a:ext>
            </a:extLst>
          </p:cNvPr>
          <p:cNvSpPr txBox="1"/>
          <p:nvPr/>
        </p:nvSpPr>
        <p:spPr>
          <a:xfrm>
            <a:off x="1051560" y="1717040"/>
            <a:ext cx="10088880" cy="1200329"/>
          </a:xfrm>
          <a:prstGeom prst="rect">
            <a:avLst/>
          </a:prstGeom>
          <a:noFill/>
        </p:spPr>
        <p:txBody>
          <a:bodyPr wrap="square" rtlCol="0">
            <a:spAutoFit/>
          </a:bodyPr>
          <a:lstStyle/>
          <a:p>
            <a:r>
              <a:rPr lang="en-US" sz="2400" i="1" dirty="0"/>
              <a:t>To pre-process the requests coming from the server we have developed a set of filters to perform checks on the user session. In the following slides are reported the ones used for the HTML part of the project.</a:t>
            </a:r>
          </a:p>
        </p:txBody>
      </p:sp>
    </p:spTree>
    <p:extLst>
      <p:ext uri="{BB962C8B-B14F-4D97-AF65-F5344CB8AC3E}">
        <p14:creationId xmlns:p14="http://schemas.microsoft.com/office/powerpoint/2010/main" val="1356180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5A83431E-6271-47C9-B73A-BD6113937DCA}"/>
              </a:ext>
            </a:extLst>
          </p:cNvPr>
          <p:cNvSpPr txBox="1">
            <a:spLocks noGrp="1"/>
          </p:cNvSpPr>
          <p:nvPr>
            <p:ph type="title"/>
          </p:nvPr>
        </p:nvSpPr>
        <p:spPr>
          <a:xfrm>
            <a:off x="1574800" y="277098"/>
            <a:ext cx="9194800" cy="857400"/>
          </a:xfrm>
          <a:prstGeom prst="rect">
            <a:avLst/>
          </a:prstGeom>
          <a:solidFill>
            <a:schemeClr val="tx2">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Filter: </a:t>
            </a:r>
            <a:r>
              <a:rPr lang="es-419" b="1" i="1" dirty="0"/>
              <a:t>check if the user is authenticated</a:t>
            </a:r>
            <a:endParaRPr b="1" i="1" dirty="0"/>
          </a:p>
        </p:txBody>
      </p:sp>
      <p:pic>
        <p:nvPicPr>
          <p:cNvPr id="6" name="Immagine 5" descr="Immagine che contiene segnale, luce, città, computer&#10;&#10;Descrizione generata automaticamente">
            <a:extLst>
              <a:ext uri="{FF2B5EF4-FFF2-40B4-BE49-F238E27FC236}">
                <a16:creationId xmlns:a16="http://schemas.microsoft.com/office/drawing/2014/main" id="{7FD6F82A-EEA5-4413-A269-1580A74E8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490400"/>
            <a:ext cx="7644763" cy="4910400"/>
          </a:xfrm>
          <a:prstGeom prst="rect">
            <a:avLst/>
          </a:prstGeom>
        </p:spPr>
      </p:pic>
    </p:spTree>
    <p:extLst>
      <p:ext uri="{BB962C8B-B14F-4D97-AF65-F5344CB8AC3E}">
        <p14:creationId xmlns:p14="http://schemas.microsoft.com/office/powerpoint/2010/main" val="3196987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5A83431E-6271-47C9-B73A-BD6113937DCA}"/>
              </a:ext>
            </a:extLst>
          </p:cNvPr>
          <p:cNvSpPr txBox="1">
            <a:spLocks noGrp="1"/>
          </p:cNvSpPr>
          <p:nvPr>
            <p:ph type="title"/>
          </p:nvPr>
        </p:nvSpPr>
        <p:spPr>
          <a:xfrm>
            <a:off x="1574800" y="277098"/>
            <a:ext cx="9194800" cy="857400"/>
          </a:xfrm>
          <a:prstGeom prst="rect">
            <a:avLst/>
          </a:prstGeom>
          <a:solidFill>
            <a:schemeClr val="tx2">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Filter: </a:t>
            </a:r>
            <a:r>
              <a:rPr lang="es-419" b="1" i="1" dirty="0"/>
              <a:t>check if the user is a client</a:t>
            </a:r>
            <a:endParaRPr b="1" i="1" dirty="0"/>
          </a:p>
        </p:txBody>
      </p:sp>
      <p:pic>
        <p:nvPicPr>
          <p:cNvPr id="3" name="Immagine 2" descr="Immagine che contiene screenshot, stanza, segnale, computer&#10;&#10;Descrizione generata automaticamente">
            <a:extLst>
              <a:ext uri="{FF2B5EF4-FFF2-40B4-BE49-F238E27FC236}">
                <a16:creationId xmlns:a16="http://schemas.microsoft.com/office/drawing/2014/main" id="{98D9E0C6-23B2-4C52-9DCC-BD8A179DC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 y="1348302"/>
            <a:ext cx="10068560" cy="5232600"/>
          </a:xfrm>
          <a:prstGeom prst="rect">
            <a:avLst/>
          </a:prstGeom>
        </p:spPr>
      </p:pic>
    </p:spTree>
    <p:extLst>
      <p:ext uri="{BB962C8B-B14F-4D97-AF65-F5344CB8AC3E}">
        <p14:creationId xmlns:p14="http://schemas.microsoft.com/office/powerpoint/2010/main" val="113051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5A83431E-6271-47C9-B73A-BD6113937DCA}"/>
              </a:ext>
            </a:extLst>
          </p:cNvPr>
          <p:cNvSpPr txBox="1">
            <a:spLocks noGrp="1"/>
          </p:cNvSpPr>
          <p:nvPr>
            <p:ph type="title"/>
          </p:nvPr>
        </p:nvSpPr>
        <p:spPr>
          <a:xfrm>
            <a:off x="1574800" y="277098"/>
            <a:ext cx="9194800" cy="857400"/>
          </a:xfrm>
          <a:prstGeom prst="rect">
            <a:avLst/>
          </a:prstGeom>
          <a:solidFill>
            <a:schemeClr val="tx2">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Filter: </a:t>
            </a:r>
            <a:r>
              <a:rPr lang="es-419" b="1" i="1" dirty="0"/>
              <a:t>check if the user is a worker</a:t>
            </a:r>
            <a:endParaRPr b="1" i="1" dirty="0"/>
          </a:p>
        </p:txBody>
      </p:sp>
      <p:pic>
        <p:nvPicPr>
          <p:cNvPr id="3" name="Immagine 2" descr="Immagine che contiene screenshot, computer&#10;&#10;Descrizione generata automaticamente">
            <a:extLst>
              <a:ext uri="{FF2B5EF4-FFF2-40B4-BE49-F238E27FC236}">
                <a16:creationId xmlns:a16="http://schemas.microsoft.com/office/drawing/2014/main" id="{31C086B3-CD49-469D-936D-844A8E277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640" y="1428122"/>
            <a:ext cx="9712960" cy="5071500"/>
          </a:xfrm>
          <a:prstGeom prst="rect">
            <a:avLst/>
          </a:prstGeom>
        </p:spPr>
      </p:pic>
    </p:spTree>
    <p:extLst>
      <p:ext uri="{BB962C8B-B14F-4D97-AF65-F5344CB8AC3E}">
        <p14:creationId xmlns:p14="http://schemas.microsoft.com/office/powerpoint/2010/main" val="3627410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5434A491-87D4-452E-AF17-3010B5E578FB}"/>
              </a:ext>
            </a:extLst>
          </p:cNvPr>
          <p:cNvSpPr>
            <a:spLocks noGrp="1"/>
          </p:cNvSpPr>
          <p:nvPr>
            <p:ph idx="1"/>
          </p:nvPr>
        </p:nvSpPr>
        <p:spPr>
          <a:xfrm>
            <a:off x="838200" y="2638425"/>
            <a:ext cx="10515600" cy="2862122"/>
          </a:xfrm>
        </p:spPr>
        <p:txBody>
          <a:bodyPr/>
          <a:lstStyle/>
          <a:p>
            <a:pPr marL="0" indent="0" algn="ctr">
              <a:buNone/>
            </a:pPr>
            <a:r>
              <a:rPr lang="en-US" i="1" dirty="0"/>
              <a:t>To improve our work, and to contextualize the development, we assumed that the </a:t>
            </a:r>
            <a:r>
              <a:rPr lang="en-US" i="1" dirty="0" err="1"/>
              <a:t>committent</a:t>
            </a:r>
            <a:r>
              <a:rPr lang="en-US" i="1" dirty="0"/>
              <a:t> of the application was </a:t>
            </a:r>
            <a:r>
              <a:rPr lang="en-US" i="1" dirty="0" err="1"/>
              <a:t>LuxuryCars</a:t>
            </a:r>
            <a:r>
              <a:rPr lang="en-US" i="1" dirty="0"/>
              <a:t>, a high-end car </a:t>
            </a:r>
            <a:r>
              <a:rPr lang="en-US" i="1" dirty="0" err="1"/>
              <a:t>saler</a:t>
            </a:r>
            <a:r>
              <a:rPr lang="en-US" i="1" dirty="0"/>
              <a:t> who wanted, due to the impossibility of keeping the physical store opened caused by the pandemic lockdown, to allow its client to request quotations online. Therefore the products that can be required by the clients are expensive cars and the options that can be selected are the </a:t>
            </a:r>
            <a:r>
              <a:rPr lang="en-US" i="1" dirty="0" err="1"/>
              <a:t>optionals</a:t>
            </a:r>
            <a:r>
              <a:rPr lang="en-US" i="1" dirty="0"/>
              <a:t> related to the cars.</a:t>
            </a:r>
            <a:endParaRPr lang="it-IT" i="1" dirty="0"/>
          </a:p>
        </p:txBody>
      </p:sp>
      <p:sp>
        <p:nvSpPr>
          <p:cNvPr id="6" name="Title 1">
            <a:extLst>
              <a:ext uri="{FF2B5EF4-FFF2-40B4-BE49-F238E27FC236}">
                <a16:creationId xmlns:a16="http://schemas.microsoft.com/office/drawing/2014/main" id="{DC7A1F22-4F61-458D-9D0C-9526B8B874C3}"/>
              </a:ext>
            </a:extLst>
          </p:cNvPr>
          <p:cNvSpPr>
            <a:spLocks noGrp="1"/>
          </p:cNvSpPr>
          <p:nvPr>
            <p:ph type="title"/>
          </p:nvPr>
        </p:nvSpPr>
        <p:spPr>
          <a:xfrm>
            <a:off x="1981200" y="886890"/>
            <a:ext cx="8229600" cy="1143000"/>
          </a:xfrm>
        </p:spPr>
        <p:txBody>
          <a:bodyPr>
            <a:normAutofit/>
          </a:bodyPr>
          <a:lstStyle/>
          <a:p>
            <a:pPr algn="ctr"/>
            <a:r>
              <a:rPr lang="en-US" sz="5400" b="1" i="1" dirty="0">
                <a:solidFill>
                  <a:srgbClr val="C00000"/>
                </a:solidFill>
              </a:rPr>
              <a:t>Real case application</a:t>
            </a:r>
          </a:p>
        </p:txBody>
      </p:sp>
    </p:spTree>
    <p:extLst>
      <p:ext uri="{BB962C8B-B14F-4D97-AF65-F5344CB8AC3E}">
        <p14:creationId xmlns:p14="http://schemas.microsoft.com/office/powerpoint/2010/main" val="3028528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4EFC2DE-3A86-4479-8EDF-C39AD200DEAF}"/>
              </a:ext>
            </a:extLst>
          </p:cNvPr>
          <p:cNvSpPr>
            <a:spLocks noGrp="1"/>
          </p:cNvSpPr>
          <p:nvPr>
            <p:ph idx="1"/>
          </p:nvPr>
        </p:nvSpPr>
        <p:spPr>
          <a:xfrm>
            <a:off x="838200" y="2557145"/>
            <a:ext cx="10515600" cy="2949575"/>
          </a:xfrm>
        </p:spPr>
        <p:txBody>
          <a:bodyPr/>
          <a:lstStyle/>
          <a:p>
            <a:pPr marL="0" indent="0" algn="just">
              <a:buNone/>
            </a:pPr>
            <a:r>
              <a:rPr lang="en-US" i="1" dirty="0"/>
              <a:t>This section of the documents describes the main architectural and implementation choices we made for what the RIA part of the project is concerned.</a:t>
            </a:r>
          </a:p>
          <a:p>
            <a:pPr marL="0" indent="0" algn="just">
              <a:buNone/>
            </a:pPr>
            <a:r>
              <a:rPr lang="en-US" i="1" dirty="0"/>
              <a:t>All the graphs and diagrams in this sections has been simplified as much as possible to provide a clear view on how the application must be developed, focusing on the main aspects to be kept in mind while programming it.</a:t>
            </a:r>
            <a:endParaRPr lang="it-IT" i="1" dirty="0"/>
          </a:p>
        </p:txBody>
      </p:sp>
      <p:sp>
        <p:nvSpPr>
          <p:cNvPr id="4" name="Title 1">
            <a:extLst>
              <a:ext uri="{FF2B5EF4-FFF2-40B4-BE49-F238E27FC236}">
                <a16:creationId xmlns:a16="http://schemas.microsoft.com/office/drawing/2014/main" id="{10C71639-8628-4A65-B723-BD2CBE8E12E8}"/>
              </a:ext>
            </a:extLst>
          </p:cNvPr>
          <p:cNvSpPr txBox="1">
            <a:spLocks/>
          </p:cNvSpPr>
          <p:nvPr/>
        </p:nvSpPr>
        <p:spPr>
          <a:xfrm>
            <a:off x="1981200" y="1059610"/>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i="1" dirty="0">
                <a:solidFill>
                  <a:srgbClr val="C00000"/>
                </a:solidFill>
              </a:rPr>
              <a:t>RIA APPLICATION</a:t>
            </a:r>
          </a:p>
        </p:txBody>
      </p:sp>
    </p:spTree>
    <p:extLst>
      <p:ext uri="{BB962C8B-B14F-4D97-AF65-F5344CB8AC3E}">
        <p14:creationId xmlns:p14="http://schemas.microsoft.com/office/powerpoint/2010/main" val="1619413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392EA41A-B669-49F4-8115-F67A104772D1}"/>
              </a:ext>
            </a:extLst>
          </p:cNvPr>
          <p:cNvSpPr txBox="1">
            <a:spLocks/>
          </p:cNvSpPr>
          <p:nvPr/>
        </p:nvSpPr>
        <p:spPr>
          <a:xfrm>
            <a:off x="365760" y="50041"/>
            <a:ext cx="11562080" cy="1143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i="1" dirty="0"/>
              <a:t>Application design: Login and registration</a:t>
            </a:r>
            <a:endParaRPr lang="en-US" sz="4400" b="1" i="1" dirty="0">
              <a:solidFill>
                <a:srgbClr val="FF0000"/>
              </a:solidFill>
            </a:endParaRPr>
          </a:p>
        </p:txBody>
      </p:sp>
      <p:pic>
        <p:nvPicPr>
          <p:cNvPr id="4" name="Immagine 3">
            <a:extLst>
              <a:ext uri="{FF2B5EF4-FFF2-40B4-BE49-F238E27FC236}">
                <a16:creationId xmlns:a16="http://schemas.microsoft.com/office/drawing/2014/main" id="{1B21BD1D-D972-44AA-9A91-04C25521E6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6486" y="1352159"/>
            <a:ext cx="11142626" cy="5108932"/>
          </a:xfrm>
          <a:prstGeom prst="rect">
            <a:avLst/>
          </a:prstGeom>
        </p:spPr>
      </p:pic>
    </p:spTree>
    <p:extLst>
      <p:ext uri="{BB962C8B-B14F-4D97-AF65-F5344CB8AC3E}">
        <p14:creationId xmlns:p14="http://schemas.microsoft.com/office/powerpoint/2010/main" val="538735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a:extLst>
              <a:ext uri="{FF2B5EF4-FFF2-40B4-BE49-F238E27FC236}">
                <a16:creationId xmlns:a16="http://schemas.microsoft.com/office/drawing/2014/main" id="{B8342712-C5B7-450E-B1CE-FEF3FDADCB27}"/>
              </a:ext>
            </a:extLst>
          </p:cNvPr>
          <p:cNvSpPr txBox="1">
            <a:spLocks/>
          </p:cNvSpPr>
          <p:nvPr/>
        </p:nvSpPr>
        <p:spPr>
          <a:xfrm>
            <a:off x="2074984" y="212086"/>
            <a:ext cx="8229600" cy="114300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t>Application design: Client page</a:t>
            </a:r>
          </a:p>
        </p:txBody>
      </p:sp>
      <p:pic>
        <p:nvPicPr>
          <p:cNvPr id="4" name="Immagine 3">
            <a:extLst>
              <a:ext uri="{FF2B5EF4-FFF2-40B4-BE49-F238E27FC236}">
                <a16:creationId xmlns:a16="http://schemas.microsoft.com/office/drawing/2014/main" id="{6A98A1E0-02F6-4DD3-B05D-E90958DA98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49948" y="1448421"/>
            <a:ext cx="8692103" cy="5197493"/>
          </a:xfrm>
          <a:prstGeom prst="rect">
            <a:avLst/>
          </a:prstGeom>
        </p:spPr>
      </p:pic>
    </p:spTree>
    <p:extLst>
      <p:ext uri="{BB962C8B-B14F-4D97-AF65-F5344CB8AC3E}">
        <p14:creationId xmlns:p14="http://schemas.microsoft.com/office/powerpoint/2010/main" val="3675618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DB5D7758-8180-4119-8534-CE76E55B435D}"/>
              </a:ext>
            </a:extLst>
          </p:cNvPr>
          <p:cNvSpPr txBox="1">
            <a:spLocks/>
          </p:cNvSpPr>
          <p:nvPr/>
        </p:nvSpPr>
        <p:spPr>
          <a:xfrm>
            <a:off x="2074984" y="212086"/>
            <a:ext cx="8229600" cy="114300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t>Application design: Worker page</a:t>
            </a:r>
          </a:p>
        </p:txBody>
      </p:sp>
      <p:pic>
        <p:nvPicPr>
          <p:cNvPr id="4" name="Immagine 3">
            <a:extLst>
              <a:ext uri="{FF2B5EF4-FFF2-40B4-BE49-F238E27FC236}">
                <a16:creationId xmlns:a16="http://schemas.microsoft.com/office/drawing/2014/main" id="{07E9527D-0E7C-4928-BE38-28F2BD7006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81872" y="1567920"/>
            <a:ext cx="10028255" cy="4618098"/>
          </a:xfrm>
          <a:prstGeom prst="rect">
            <a:avLst/>
          </a:prstGeom>
        </p:spPr>
      </p:pic>
    </p:spTree>
    <p:extLst>
      <p:ext uri="{BB962C8B-B14F-4D97-AF65-F5344CB8AC3E}">
        <p14:creationId xmlns:p14="http://schemas.microsoft.com/office/powerpoint/2010/main" val="2886805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DB5D7758-8180-4119-8534-CE76E55B435D}"/>
              </a:ext>
            </a:extLst>
          </p:cNvPr>
          <p:cNvSpPr txBox="1">
            <a:spLocks/>
          </p:cNvSpPr>
          <p:nvPr/>
        </p:nvSpPr>
        <p:spPr>
          <a:xfrm>
            <a:off x="482321" y="331595"/>
            <a:ext cx="11284299" cy="90291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t>Client side – Client page: view components </a:t>
            </a:r>
          </a:p>
        </p:txBody>
      </p:sp>
      <p:sp>
        <p:nvSpPr>
          <p:cNvPr id="2" name="CasellaDiTesto 1">
            <a:extLst>
              <a:ext uri="{FF2B5EF4-FFF2-40B4-BE49-F238E27FC236}">
                <a16:creationId xmlns:a16="http://schemas.microsoft.com/office/drawing/2014/main" id="{EFE5A9E3-76DF-4EB0-BCDF-85529E8D832B}"/>
              </a:ext>
            </a:extLst>
          </p:cNvPr>
          <p:cNvSpPr txBox="1"/>
          <p:nvPr/>
        </p:nvSpPr>
        <p:spPr>
          <a:xfrm>
            <a:off x="2981325" y="1907173"/>
            <a:ext cx="3030995" cy="4062651"/>
          </a:xfrm>
          <a:prstGeom prst="rect">
            <a:avLst/>
          </a:prstGeom>
          <a:noFill/>
        </p:spPr>
        <p:txBody>
          <a:bodyPr wrap="square" rtlCol="0">
            <a:spAutoFit/>
          </a:bodyPr>
          <a:lstStyle/>
          <a:p>
            <a:pPr marL="285750" indent="-285750">
              <a:buFontTx/>
              <a:buChar char="-"/>
            </a:pPr>
            <a:r>
              <a:rPr lang="en-US" sz="2400" b="1" dirty="0" err="1"/>
              <a:t>NameField</a:t>
            </a:r>
            <a:endParaRPr lang="en-US" sz="2400" b="1" dirty="0"/>
          </a:p>
          <a:p>
            <a:pPr marL="742950" lvl="1" indent="-285750">
              <a:buFontTx/>
              <a:buChar char="-"/>
            </a:pPr>
            <a:r>
              <a:rPr lang="en-US" sz="2400" i="1" dirty="0"/>
              <a:t>Show()</a:t>
            </a:r>
          </a:p>
          <a:p>
            <a:pPr marL="285750" indent="-285750">
              <a:buFontTx/>
              <a:buChar char="-"/>
            </a:pPr>
            <a:r>
              <a:rPr lang="en-US" sz="2400" b="1" dirty="0" err="1"/>
              <a:t>ErrorBox</a:t>
            </a:r>
            <a:endParaRPr lang="en-US" sz="2400" b="1" dirty="0"/>
          </a:p>
          <a:p>
            <a:pPr marL="742950" lvl="1" indent="-285750">
              <a:buFontTx/>
              <a:buChar char="-"/>
            </a:pPr>
            <a:r>
              <a:rPr lang="en-US" sz="2400" i="1" dirty="0"/>
              <a:t>Hide()</a:t>
            </a:r>
          </a:p>
          <a:p>
            <a:pPr marL="742950" lvl="1" indent="-285750">
              <a:buFontTx/>
              <a:buChar char="-"/>
            </a:pPr>
            <a:r>
              <a:rPr lang="en-US" sz="2400" i="1" dirty="0" err="1"/>
              <a:t>SetError</a:t>
            </a:r>
            <a:r>
              <a:rPr lang="en-US" sz="2400" i="1" dirty="0"/>
              <a:t>()</a:t>
            </a:r>
          </a:p>
          <a:p>
            <a:pPr marL="742950" lvl="1" indent="-285750">
              <a:buFontTx/>
              <a:buChar char="-"/>
            </a:pPr>
            <a:r>
              <a:rPr lang="en-US" sz="2400" i="1" dirty="0" err="1"/>
              <a:t>SetSuccess</a:t>
            </a:r>
            <a:r>
              <a:rPr lang="en-US" sz="2400" i="1" dirty="0"/>
              <a:t>()</a:t>
            </a:r>
          </a:p>
          <a:p>
            <a:pPr marL="285750" indent="-285750">
              <a:buFontTx/>
              <a:buChar char="-"/>
            </a:pPr>
            <a:r>
              <a:rPr lang="it-IT" sz="2400" b="1" dirty="0" err="1"/>
              <a:t>RequestTable</a:t>
            </a:r>
            <a:endParaRPr lang="it-IT" sz="2400" b="1" dirty="0"/>
          </a:p>
          <a:p>
            <a:pPr marL="742950" lvl="1" indent="-285750">
              <a:buFontTx/>
              <a:buChar char="-"/>
            </a:pPr>
            <a:r>
              <a:rPr lang="it-IT" sz="2400" i="1" dirty="0"/>
              <a:t>Show()</a:t>
            </a:r>
          </a:p>
          <a:p>
            <a:pPr marL="742950" lvl="1" indent="-285750">
              <a:buFontTx/>
              <a:buChar char="-"/>
            </a:pPr>
            <a:r>
              <a:rPr lang="it-IT" sz="2400" i="1" dirty="0"/>
              <a:t>Update()</a:t>
            </a:r>
          </a:p>
          <a:p>
            <a:pPr marL="742950" lvl="1" indent="-285750">
              <a:buFontTx/>
              <a:buChar char="-"/>
            </a:pPr>
            <a:r>
              <a:rPr lang="it-IT" sz="2400" i="1" dirty="0" err="1"/>
              <a:t>EmptyTable</a:t>
            </a:r>
            <a:r>
              <a:rPr lang="it-IT" sz="2400" i="1" dirty="0"/>
              <a:t>()</a:t>
            </a:r>
          </a:p>
          <a:p>
            <a:pPr marL="285750" indent="-285750">
              <a:buFontTx/>
              <a:buChar char="-"/>
            </a:pPr>
            <a:endParaRPr lang="it-IT" dirty="0"/>
          </a:p>
        </p:txBody>
      </p:sp>
      <p:sp>
        <p:nvSpPr>
          <p:cNvPr id="6" name="CasellaDiTesto 5">
            <a:extLst>
              <a:ext uri="{FF2B5EF4-FFF2-40B4-BE49-F238E27FC236}">
                <a16:creationId xmlns:a16="http://schemas.microsoft.com/office/drawing/2014/main" id="{26700F3F-1368-4EE2-9364-2B0585C9098F}"/>
              </a:ext>
            </a:extLst>
          </p:cNvPr>
          <p:cNvSpPr txBox="1"/>
          <p:nvPr/>
        </p:nvSpPr>
        <p:spPr>
          <a:xfrm>
            <a:off x="5875874" y="2015551"/>
            <a:ext cx="3220501" cy="3416320"/>
          </a:xfrm>
          <a:prstGeom prst="rect">
            <a:avLst/>
          </a:prstGeom>
          <a:noFill/>
        </p:spPr>
        <p:txBody>
          <a:bodyPr wrap="square">
            <a:spAutoFit/>
          </a:bodyPr>
          <a:lstStyle/>
          <a:p>
            <a:pPr marL="285750" indent="-285750">
              <a:buFontTx/>
              <a:buChar char="-"/>
            </a:pPr>
            <a:r>
              <a:rPr lang="it-IT" sz="2400" b="1" dirty="0" err="1"/>
              <a:t>QuotationDetails</a:t>
            </a:r>
            <a:endParaRPr lang="it-IT" sz="2400" b="1" dirty="0"/>
          </a:p>
          <a:p>
            <a:pPr marL="742950" lvl="1" indent="-285750">
              <a:buFontTx/>
              <a:buChar char="-"/>
            </a:pPr>
            <a:r>
              <a:rPr lang="it-IT" sz="2400" i="1" dirty="0" err="1"/>
              <a:t>showInv</a:t>
            </a:r>
            <a:r>
              <a:rPr lang="it-IT" sz="2400" i="1" dirty="0"/>
              <a:t>()</a:t>
            </a:r>
          </a:p>
          <a:p>
            <a:pPr marL="742950" lvl="1" indent="-285750">
              <a:buFontTx/>
              <a:buChar char="-"/>
            </a:pPr>
            <a:r>
              <a:rPr lang="it-IT" sz="2400" i="1" dirty="0"/>
              <a:t>Show()</a:t>
            </a:r>
          </a:p>
          <a:p>
            <a:pPr marL="742950" lvl="1" indent="-285750">
              <a:buFontTx/>
              <a:buChar char="-"/>
            </a:pPr>
            <a:r>
              <a:rPr lang="it-IT" sz="2400" i="1" dirty="0"/>
              <a:t>Update()</a:t>
            </a:r>
          </a:p>
          <a:p>
            <a:pPr marL="285750" indent="-285750">
              <a:buFontTx/>
              <a:buChar char="-"/>
            </a:pPr>
            <a:r>
              <a:rPr lang="it-IT" sz="2400" b="1" dirty="0" err="1"/>
              <a:t>RequestForm</a:t>
            </a:r>
            <a:endParaRPr lang="it-IT" sz="2400" b="1" dirty="0"/>
          </a:p>
          <a:p>
            <a:pPr marL="742950" lvl="1" indent="-285750">
              <a:buFontTx/>
              <a:buChar char="-"/>
            </a:pPr>
            <a:r>
              <a:rPr lang="it-IT" sz="2400" i="1" dirty="0"/>
              <a:t>Show()</a:t>
            </a:r>
          </a:p>
          <a:p>
            <a:pPr marL="742950" lvl="1" indent="-285750">
              <a:buFontTx/>
              <a:buChar char="-"/>
            </a:pPr>
            <a:r>
              <a:rPr lang="it-IT" sz="2400" i="1" dirty="0" err="1"/>
              <a:t>updateProds</a:t>
            </a:r>
            <a:r>
              <a:rPr lang="it-IT" sz="2400" i="1" dirty="0"/>
              <a:t>()</a:t>
            </a:r>
          </a:p>
          <a:p>
            <a:pPr marL="742950" lvl="1" indent="-285750">
              <a:buFontTx/>
              <a:buChar char="-"/>
            </a:pPr>
            <a:r>
              <a:rPr lang="it-IT" sz="2400" i="1" dirty="0" err="1"/>
              <a:t>showDetails</a:t>
            </a:r>
            <a:r>
              <a:rPr lang="it-IT" sz="2400" i="1" dirty="0"/>
              <a:t>()</a:t>
            </a:r>
          </a:p>
          <a:p>
            <a:pPr marL="742950" lvl="1" indent="-285750">
              <a:buFontTx/>
              <a:buChar char="-"/>
            </a:pPr>
            <a:r>
              <a:rPr lang="it-IT" sz="2400" i="1" dirty="0" err="1"/>
              <a:t>registerEvents</a:t>
            </a:r>
            <a:r>
              <a:rPr lang="it-IT" sz="2400" i="1" dirty="0"/>
              <a:t>()</a:t>
            </a:r>
            <a:endParaRPr lang="it-IT" i="1" dirty="0"/>
          </a:p>
        </p:txBody>
      </p:sp>
    </p:spTree>
    <p:extLst>
      <p:ext uri="{BB962C8B-B14F-4D97-AF65-F5344CB8AC3E}">
        <p14:creationId xmlns:p14="http://schemas.microsoft.com/office/powerpoint/2010/main" val="412067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D8EB126-D0D0-44D7-9E39-852B13C1901B}"/>
              </a:ext>
            </a:extLst>
          </p:cNvPr>
          <p:cNvSpPr txBox="1">
            <a:spLocks/>
          </p:cNvSpPr>
          <p:nvPr/>
        </p:nvSpPr>
        <p:spPr>
          <a:xfrm>
            <a:off x="2085032" y="301450"/>
            <a:ext cx="8229600" cy="723481"/>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t>Events &amp; actions - CLIENT</a:t>
            </a:r>
          </a:p>
        </p:txBody>
      </p:sp>
      <p:graphicFrame>
        <p:nvGraphicFramePr>
          <p:cNvPr id="7" name="Tabella 7">
            <a:extLst>
              <a:ext uri="{FF2B5EF4-FFF2-40B4-BE49-F238E27FC236}">
                <a16:creationId xmlns:a16="http://schemas.microsoft.com/office/drawing/2014/main" id="{4BB4396C-E353-42A3-988F-B0395313D11C}"/>
              </a:ext>
            </a:extLst>
          </p:cNvPr>
          <p:cNvGraphicFramePr>
            <a:graphicFrameLocks noGrp="1"/>
          </p:cNvGraphicFramePr>
          <p:nvPr>
            <p:extLst>
              <p:ext uri="{D42A27DB-BD31-4B8C-83A1-F6EECF244321}">
                <p14:modId xmlns:p14="http://schemas.microsoft.com/office/powerpoint/2010/main" val="3851749084"/>
              </p:ext>
            </p:extLst>
          </p:nvPr>
        </p:nvGraphicFramePr>
        <p:xfrm>
          <a:off x="595086" y="1135463"/>
          <a:ext cx="11071052" cy="4492909"/>
        </p:xfrm>
        <a:graphic>
          <a:graphicData uri="http://schemas.openxmlformats.org/drawingml/2006/table">
            <a:tbl>
              <a:tblPr firstRow="1" bandRow="1">
                <a:tableStyleId>{5C22544A-7EE6-4342-B048-85BDC9FD1C3A}</a:tableStyleId>
              </a:tblPr>
              <a:tblGrid>
                <a:gridCol w="2767763">
                  <a:extLst>
                    <a:ext uri="{9D8B030D-6E8A-4147-A177-3AD203B41FA5}">
                      <a16:colId xmlns:a16="http://schemas.microsoft.com/office/drawing/2014/main" val="1564901677"/>
                    </a:ext>
                  </a:extLst>
                </a:gridCol>
                <a:gridCol w="2767763">
                  <a:extLst>
                    <a:ext uri="{9D8B030D-6E8A-4147-A177-3AD203B41FA5}">
                      <a16:colId xmlns:a16="http://schemas.microsoft.com/office/drawing/2014/main" val="400072070"/>
                    </a:ext>
                  </a:extLst>
                </a:gridCol>
                <a:gridCol w="2767763">
                  <a:extLst>
                    <a:ext uri="{9D8B030D-6E8A-4147-A177-3AD203B41FA5}">
                      <a16:colId xmlns:a16="http://schemas.microsoft.com/office/drawing/2014/main" val="1293729520"/>
                    </a:ext>
                  </a:extLst>
                </a:gridCol>
                <a:gridCol w="2767763">
                  <a:extLst>
                    <a:ext uri="{9D8B030D-6E8A-4147-A177-3AD203B41FA5}">
                      <a16:colId xmlns:a16="http://schemas.microsoft.com/office/drawing/2014/main" val="1579071550"/>
                    </a:ext>
                  </a:extLst>
                </a:gridCol>
              </a:tblGrid>
              <a:tr h="563565">
                <a:tc gridSpan="2">
                  <a:txBody>
                    <a:bodyPr/>
                    <a:lstStyle/>
                    <a:p>
                      <a:pPr algn="ctr"/>
                      <a:r>
                        <a:rPr lang="en-US" sz="2400" dirty="0"/>
                        <a:t>CLIENT SIDE</a:t>
                      </a:r>
                      <a:endParaRPr lang="it-IT" sz="2400" dirty="0"/>
                    </a:p>
                  </a:txBody>
                  <a:tcPr anchor="ctr"/>
                </a:tc>
                <a:tc hMerge="1">
                  <a:txBody>
                    <a:bodyPr/>
                    <a:lstStyle/>
                    <a:p>
                      <a:endParaRPr lang="it-IT" dirty="0"/>
                    </a:p>
                  </a:txBody>
                  <a:tcPr/>
                </a:tc>
                <a:tc gridSpan="2">
                  <a:txBody>
                    <a:bodyPr/>
                    <a:lstStyle/>
                    <a:p>
                      <a:pPr algn="ctr"/>
                      <a:r>
                        <a:rPr lang="en-US" sz="2400" dirty="0"/>
                        <a:t>SERVER SIDE</a:t>
                      </a:r>
                      <a:endParaRPr lang="it-IT" sz="2400" dirty="0"/>
                    </a:p>
                  </a:txBody>
                  <a:tcPr anchor="ctr"/>
                </a:tc>
                <a:tc hMerge="1">
                  <a:txBody>
                    <a:bodyPr/>
                    <a:lstStyle/>
                    <a:p>
                      <a:endParaRPr lang="it-IT" dirty="0"/>
                    </a:p>
                  </a:txBody>
                  <a:tcPr/>
                </a:tc>
                <a:extLst>
                  <a:ext uri="{0D108BD9-81ED-4DB2-BD59-A6C34878D82A}">
                    <a16:rowId xmlns:a16="http://schemas.microsoft.com/office/drawing/2014/main" val="1292116452"/>
                  </a:ext>
                </a:extLst>
              </a:tr>
              <a:tr h="571393">
                <a:tc>
                  <a:txBody>
                    <a:bodyPr/>
                    <a:lstStyle/>
                    <a:p>
                      <a:pPr algn="ctr"/>
                      <a:r>
                        <a:rPr lang="en-US" sz="2000" b="1" dirty="0"/>
                        <a:t>Event</a:t>
                      </a:r>
                      <a:endParaRPr lang="it-IT" sz="2000" b="1" dirty="0"/>
                    </a:p>
                  </a:txBody>
                  <a:tcPr anchor="ctr">
                    <a:solidFill>
                      <a:schemeClr val="accent1">
                        <a:lumMod val="60000"/>
                        <a:lumOff val="40000"/>
                      </a:schemeClr>
                    </a:solidFill>
                  </a:tcPr>
                </a:tc>
                <a:tc>
                  <a:txBody>
                    <a:bodyPr/>
                    <a:lstStyle/>
                    <a:p>
                      <a:pPr algn="ctr"/>
                      <a:r>
                        <a:rPr lang="en-US" sz="2400" b="1" dirty="0"/>
                        <a:t>Action</a:t>
                      </a:r>
                      <a:endParaRPr lang="it-IT" sz="2400" b="1" dirty="0"/>
                    </a:p>
                  </a:txBody>
                  <a:tcPr anchor="ctr">
                    <a:solidFill>
                      <a:schemeClr val="accent1">
                        <a:lumMod val="60000"/>
                        <a:lumOff val="40000"/>
                      </a:schemeClr>
                    </a:solidFill>
                  </a:tcPr>
                </a:tc>
                <a:tc>
                  <a:txBody>
                    <a:bodyPr/>
                    <a:lstStyle/>
                    <a:p>
                      <a:pPr algn="ctr"/>
                      <a:r>
                        <a:rPr lang="en-US" sz="2400" b="1" dirty="0"/>
                        <a:t>Event</a:t>
                      </a:r>
                      <a:endParaRPr lang="it-IT" sz="2400" b="1" dirty="0"/>
                    </a:p>
                  </a:txBody>
                  <a:tcPr anchor="ctr">
                    <a:solidFill>
                      <a:schemeClr val="accent1">
                        <a:lumMod val="60000"/>
                        <a:lumOff val="40000"/>
                      </a:schemeClr>
                    </a:solidFill>
                  </a:tcPr>
                </a:tc>
                <a:tc>
                  <a:txBody>
                    <a:bodyPr/>
                    <a:lstStyle/>
                    <a:p>
                      <a:pPr algn="ctr"/>
                      <a:r>
                        <a:rPr lang="en-US" sz="2400" b="1" dirty="0"/>
                        <a:t>Action</a:t>
                      </a:r>
                      <a:endParaRPr lang="it-IT" sz="2400" b="1" dirty="0"/>
                    </a:p>
                  </a:txBody>
                  <a:tcPr anchor="ctr">
                    <a:solidFill>
                      <a:schemeClr val="accent1">
                        <a:lumMod val="60000"/>
                        <a:lumOff val="40000"/>
                      </a:schemeClr>
                    </a:solidFill>
                  </a:tcPr>
                </a:tc>
                <a:extLst>
                  <a:ext uri="{0D108BD9-81ED-4DB2-BD59-A6C34878D82A}">
                    <a16:rowId xmlns:a16="http://schemas.microsoft.com/office/drawing/2014/main" val="3204850159"/>
                  </a:ext>
                </a:extLst>
              </a:tr>
              <a:tr h="797631">
                <a:tc>
                  <a:txBody>
                    <a:bodyPr/>
                    <a:lstStyle/>
                    <a:p>
                      <a:pPr algn="ctr"/>
                      <a:r>
                        <a:rPr lang="en-US" dirty="0"/>
                        <a:t>Home page -&gt; Load</a:t>
                      </a:r>
                      <a:endParaRPr lang="it-IT" dirty="0"/>
                    </a:p>
                  </a:txBody>
                  <a:tcPr anchor="ctr"/>
                </a:tc>
                <a:tc>
                  <a:txBody>
                    <a:bodyPr/>
                    <a:lstStyle/>
                    <a:p>
                      <a:pPr algn="ctr"/>
                      <a:r>
                        <a:rPr lang="en-US" dirty="0"/>
                        <a:t>Update the view with old requests of the user</a:t>
                      </a:r>
                      <a:endParaRPr lang="it-IT" dirty="0"/>
                    </a:p>
                  </a:txBody>
                  <a:tcPr anchor="ctr"/>
                </a:tc>
                <a:tc>
                  <a:txBody>
                    <a:bodyPr/>
                    <a:lstStyle/>
                    <a:p>
                      <a:pPr algn="ctr"/>
                      <a:r>
                        <a:rPr lang="en-US" dirty="0"/>
                        <a:t>GET</a:t>
                      </a:r>
                      <a:endParaRPr lang="it-IT" dirty="0"/>
                    </a:p>
                  </a:txBody>
                  <a:tcPr anchor="ctr"/>
                </a:tc>
                <a:tc>
                  <a:txBody>
                    <a:bodyPr/>
                    <a:lstStyle/>
                    <a:p>
                      <a:pPr algn="ctr"/>
                      <a:r>
                        <a:rPr lang="en-US" dirty="0"/>
                        <a:t>Get the past requests of the client</a:t>
                      </a:r>
                    </a:p>
                  </a:txBody>
                  <a:tcPr anchor="ctr"/>
                </a:tc>
                <a:extLst>
                  <a:ext uri="{0D108BD9-81ED-4DB2-BD59-A6C34878D82A}">
                    <a16:rowId xmlns:a16="http://schemas.microsoft.com/office/drawing/2014/main" val="2268550518"/>
                  </a:ext>
                </a:extLst>
              </a:tr>
              <a:tr h="571393">
                <a:tc>
                  <a:txBody>
                    <a:bodyPr/>
                    <a:lstStyle/>
                    <a:p>
                      <a:pPr algn="ctr"/>
                      <a:r>
                        <a:rPr lang="it-IT" dirty="0"/>
                        <a:t>Home page -&gt; </a:t>
                      </a:r>
                      <a:r>
                        <a:rPr lang="it-IT" dirty="0" err="1"/>
                        <a:t>Load</a:t>
                      </a:r>
                      <a:endParaRPr lang="it-IT" dirty="0"/>
                    </a:p>
                    <a:p>
                      <a:pPr algn="ctr"/>
                      <a:endParaRPr lang="it-IT" dirty="0"/>
                    </a:p>
                  </a:txBody>
                  <a:tcPr anchor="ctr"/>
                </a:tc>
                <a:tc>
                  <a:txBody>
                    <a:bodyPr/>
                    <a:lstStyle/>
                    <a:p>
                      <a:pPr algn="ctr"/>
                      <a:r>
                        <a:rPr lang="en-US" dirty="0"/>
                        <a:t>Update the view with the available products</a:t>
                      </a:r>
                      <a:endParaRPr lang="it-IT" dirty="0"/>
                    </a:p>
                  </a:txBody>
                  <a:tcPr anchor="ctr"/>
                </a:tc>
                <a:tc>
                  <a:txBody>
                    <a:bodyPr/>
                    <a:lstStyle/>
                    <a:p>
                      <a:pPr algn="ctr"/>
                      <a:r>
                        <a:rPr lang="en-US" dirty="0"/>
                        <a:t>GET</a:t>
                      </a:r>
                      <a:endParaRPr lang="it-IT" dirty="0"/>
                    </a:p>
                  </a:txBody>
                  <a:tcPr anchor="ctr"/>
                </a:tc>
                <a:tc>
                  <a:txBody>
                    <a:bodyPr/>
                    <a:lstStyle/>
                    <a:p>
                      <a:pPr algn="ctr"/>
                      <a:r>
                        <a:rPr lang="en-US" dirty="0"/>
                        <a:t>Get the list of the available products</a:t>
                      </a:r>
                      <a:endParaRPr lang="it-IT" dirty="0"/>
                    </a:p>
                  </a:txBody>
                  <a:tcPr anchor="ctr"/>
                </a:tc>
                <a:extLst>
                  <a:ext uri="{0D108BD9-81ED-4DB2-BD59-A6C34878D82A}">
                    <a16:rowId xmlns:a16="http://schemas.microsoft.com/office/drawing/2014/main" val="3609050669"/>
                  </a:ext>
                </a:extLst>
              </a:tr>
              <a:tr h="571393">
                <a:tc>
                  <a:txBody>
                    <a:bodyPr/>
                    <a:lstStyle/>
                    <a:p>
                      <a:pPr algn="ctr"/>
                      <a:r>
                        <a:rPr lang="en-US" dirty="0"/>
                        <a:t>Request list -&gt; Select quotation</a:t>
                      </a:r>
                      <a:endParaRPr lang="it-IT" dirty="0"/>
                    </a:p>
                  </a:txBody>
                  <a:tcPr anchor="ctr"/>
                </a:tc>
                <a:tc>
                  <a:txBody>
                    <a:bodyPr/>
                    <a:lstStyle/>
                    <a:p>
                      <a:pPr algn="ctr"/>
                      <a:r>
                        <a:rPr lang="en-US" dirty="0"/>
                        <a:t>Show a box with the details of the selected quotation</a:t>
                      </a:r>
                      <a:endParaRPr lang="it-IT"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GET (</a:t>
                      </a:r>
                      <a:r>
                        <a:rPr lang="en-US" dirty="0" err="1"/>
                        <a:t>quotationId</a:t>
                      </a:r>
                      <a:r>
                        <a:rPr lang="en-US" dirty="0"/>
                        <a:t>)</a:t>
                      </a:r>
                      <a:endParaRPr lang="it-IT" dirty="0"/>
                    </a:p>
                  </a:txBody>
                  <a:tcPr anchor="ctr"/>
                </a:tc>
                <a:tc>
                  <a:txBody>
                    <a:bodyPr/>
                    <a:lstStyle/>
                    <a:p>
                      <a:pPr algn="ctr"/>
                      <a:r>
                        <a:rPr lang="en-US" dirty="0"/>
                        <a:t>Get the details of the selected quotation</a:t>
                      </a:r>
                      <a:endParaRPr lang="it-IT" dirty="0"/>
                    </a:p>
                  </a:txBody>
                  <a:tcPr anchor="ctr"/>
                </a:tc>
                <a:extLst>
                  <a:ext uri="{0D108BD9-81ED-4DB2-BD59-A6C34878D82A}">
                    <a16:rowId xmlns:a16="http://schemas.microsoft.com/office/drawing/2014/main" val="2938925728"/>
                  </a:ext>
                </a:extLst>
              </a:tr>
              <a:tr h="571393">
                <a:tc>
                  <a:txBody>
                    <a:bodyPr/>
                    <a:lstStyle/>
                    <a:p>
                      <a:pPr algn="ctr"/>
                      <a:r>
                        <a:rPr lang="en-US" dirty="0"/>
                        <a:t>Product form -&gt; Select a product</a:t>
                      </a:r>
                      <a:endParaRPr lang="it-IT" dirty="0"/>
                    </a:p>
                  </a:txBody>
                  <a:tcPr anchor="ctr"/>
                </a:tc>
                <a:tc>
                  <a:txBody>
                    <a:bodyPr/>
                    <a:lstStyle/>
                    <a:p>
                      <a:pPr algn="ctr"/>
                      <a:r>
                        <a:rPr lang="en-US" dirty="0"/>
                        <a:t>Show the options available for the selected product</a:t>
                      </a:r>
                      <a:endParaRPr lang="it-IT" dirty="0"/>
                    </a:p>
                  </a:txBody>
                  <a:tcPr anchor="ctr"/>
                </a:tc>
                <a:tc gridSpan="2">
                  <a:txBody>
                    <a:bodyPr/>
                    <a:lstStyle/>
                    <a:p>
                      <a:pPr algn="ctr"/>
                      <a:r>
                        <a:rPr lang="en-US" sz="1300" i="1" dirty="0">
                          <a:solidFill>
                            <a:srgbClr val="C00000"/>
                          </a:solidFill>
                        </a:rPr>
                        <a:t>(No requests since the data are downloaded on page load (see the 2nd event))</a:t>
                      </a:r>
                      <a:endParaRPr lang="it-IT" sz="1300" i="1" dirty="0">
                        <a:solidFill>
                          <a:srgbClr val="C00000"/>
                        </a:solidFill>
                      </a:endParaRPr>
                    </a:p>
                  </a:txBody>
                  <a:tcPr anchor="ctr"/>
                </a:tc>
                <a:tc hMerge="1">
                  <a:txBody>
                    <a:bodyPr/>
                    <a:lstStyle/>
                    <a:p>
                      <a:pPr algn="ctr"/>
                      <a:endParaRPr lang="it-IT" dirty="0"/>
                    </a:p>
                  </a:txBody>
                  <a:tcPr anchor="ctr"/>
                </a:tc>
                <a:extLst>
                  <a:ext uri="{0D108BD9-81ED-4DB2-BD59-A6C34878D82A}">
                    <a16:rowId xmlns:a16="http://schemas.microsoft.com/office/drawing/2014/main" val="3600086043"/>
                  </a:ext>
                </a:extLst>
              </a:tr>
              <a:tr h="571393">
                <a:tc>
                  <a:txBody>
                    <a:bodyPr/>
                    <a:lstStyle/>
                    <a:p>
                      <a:pPr algn="ctr"/>
                      <a:r>
                        <a:rPr lang="en-US" dirty="0"/>
                        <a:t>Submit a request</a:t>
                      </a:r>
                      <a:endParaRPr lang="it-IT" dirty="0"/>
                    </a:p>
                  </a:txBody>
                  <a:tcPr anchor="ctr"/>
                </a:tc>
                <a:tc>
                  <a:txBody>
                    <a:bodyPr/>
                    <a:lstStyle/>
                    <a:p>
                      <a:pPr algn="ctr"/>
                      <a:r>
                        <a:rPr lang="en-US" dirty="0"/>
                        <a:t>Check if the user selected at least an option</a:t>
                      </a:r>
                      <a:endParaRPr lang="it-IT"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POST (productid, options)</a:t>
                      </a:r>
                      <a:endParaRPr lang="it-IT" dirty="0"/>
                    </a:p>
                  </a:txBody>
                  <a:tcPr anchor="ctr"/>
                </a:tc>
                <a:tc>
                  <a:txBody>
                    <a:bodyPr/>
                    <a:lstStyle/>
                    <a:p>
                      <a:pPr algn="ctr"/>
                      <a:r>
                        <a:rPr lang="en-US" dirty="0"/>
                        <a:t>Check the parameters and store the request</a:t>
                      </a:r>
                      <a:endParaRPr lang="it-IT" dirty="0"/>
                    </a:p>
                  </a:txBody>
                  <a:tcPr anchor="ctr"/>
                </a:tc>
                <a:extLst>
                  <a:ext uri="{0D108BD9-81ED-4DB2-BD59-A6C34878D82A}">
                    <a16:rowId xmlns:a16="http://schemas.microsoft.com/office/drawing/2014/main" val="2870751666"/>
                  </a:ext>
                </a:extLst>
              </a:tr>
            </a:tbl>
          </a:graphicData>
        </a:graphic>
      </p:graphicFrame>
    </p:spTree>
    <p:extLst>
      <p:ext uri="{BB962C8B-B14F-4D97-AF65-F5344CB8AC3E}">
        <p14:creationId xmlns:p14="http://schemas.microsoft.com/office/powerpoint/2010/main" val="4252686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D8EB126-D0D0-44D7-9E39-852B13C1901B}"/>
              </a:ext>
            </a:extLst>
          </p:cNvPr>
          <p:cNvSpPr txBox="1">
            <a:spLocks/>
          </p:cNvSpPr>
          <p:nvPr/>
        </p:nvSpPr>
        <p:spPr>
          <a:xfrm>
            <a:off x="2085032" y="301450"/>
            <a:ext cx="8229600" cy="723481"/>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t>Controller &amp; Events - CLIENT</a:t>
            </a:r>
          </a:p>
        </p:txBody>
      </p:sp>
      <p:graphicFrame>
        <p:nvGraphicFramePr>
          <p:cNvPr id="7" name="Tabella 7">
            <a:extLst>
              <a:ext uri="{FF2B5EF4-FFF2-40B4-BE49-F238E27FC236}">
                <a16:creationId xmlns:a16="http://schemas.microsoft.com/office/drawing/2014/main" id="{4BB4396C-E353-42A3-988F-B0395313D11C}"/>
              </a:ext>
            </a:extLst>
          </p:cNvPr>
          <p:cNvGraphicFramePr>
            <a:graphicFrameLocks noGrp="1"/>
          </p:cNvGraphicFramePr>
          <p:nvPr>
            <p:extLst>
              <p:ext uri="{D42A27DB-BD31-4B8C-83A1-F6EECF244321}">
                <p14:modId xmlns:p14="http://schemas.microsoft.com/office/powerpoint/2010/main" val="1808473047"/>
              </p:ext>
            </p:extLst>
          </p:nvPr>
        </p:nvGraphicFramePr>
        <p:xfrm>
          <a:off x="595086" y="1135463"/>
          <a:ext cx="11071052" cy="4492909"/>
        </p:xfrm>
        <a:graphic>
          <a:graphicData uri="http://schemas.openxmlformats.org/drawingml/2006/table">
            <a:tbl>
              <a:tblPr firstRow="1" bandRow="1">
                <a:tableStyleId>{5C22544A-7EE6-4342-B048-85BDC9FD1C3A}</a:tableStyleId>
              </a:tblPr>
              <a:tblGrid>
                <a:gridCol w="2767763">
                  <a:extLst>
                    <a:ext uri="{9D8B030D-6E8A-4147-A177-3AD203B41FA5}">
                      <a16:colId xmlns:a16="http://schemas.microsoft.com/office/drawing/2014/main" val="1564901677"/>
                    </a:ext>
                  </a:extLst>
                </a:gridCol>
                <a:gridCol w="2767763">
                  <a:extLst>
                    <a:ext uri="{9D8B030D-6E8A-4147-A177-3AD203B41FA5}">
                      <a16:colId xmlns:a16="http://schemas.microsoft.com/office/drawing/2014/main" val="400072070"/>
                    </a:ext>
                  </a:extLst>
                </a:gridCol>
                <a:gridCol w="2767763">
                  <a:extLst>
                    <a:ext uri="{9D8B030D-6E8A-4147-A177-3AD203B41FA5}">
                      <a16:colId xmlns:a16="http://schemas.microsoft.com/office/drawing/2014/main" val="1293729520"/>
                    </a:ext>
                  </a:extLst>
                </a:gridCol>
                <a:gridCol w="2767763">
                  <a:extLst>
                    <a:ext uri="{9D8B030D-6E8A-4147-A177-3AD203B41FA5}">
                      <a16:colId xmlns:a16="http://schemas.microsoft.com/office/drawing/2014/main" val="1579071550"/>
                    </a:ext>
                  </a:extLst>
                </a:gridCol>
              </a:tblGrid>
              <a:tr h="563565">
                <a:tc gridSpan="2">
                  <a:txBody>
                    <a:bodyPr/>
                    <a:lstStyle/>
                    <a:p>
                      <a:pPr algn="ctr"/>
                      <a:r>
                        <a:rPr lang="en-US" sz="2400" dirty="0"/>
                        <a:t>CLIENT SIDE</a:t>
                      </a:r>
                      <a:endParaRPr lang="it-IT" sz="2400" dirty="0"/>
                    </a:p>
                  </a:txBody>
                  <a:tcPr anchor="ctr"/>
                </a:tc>
                <a:tc hMerge="1">
                  <a:txBody>
                    <a:bodyPr/>
                    <a:lstStyle/>
                    <a:p>
                      <a:endParaRPr lang="it-IT" dirty="0"/>
                    </a:p>
                  </a:txBody>
                  <a:tcPr/>
                </a:tc>
                <a:tc gridSpan="2">
                  <a:txBody>
                    <a:bodyPr/>
                    <a:lstStyle/>
                    <a:p>
                      <a:pPr algn="ctr"/>
                      <a:r>
                        <a:rPr lang="en-US" sz="2400" dirty="0"/>
                        <a:t>SERVER SIDE</a:t>
                      </a:r>
                      <a:endParaRPr lang="it-IT" sz="2400" dirty="0"/>
                    </a:p>
                  </a:txBody>
                  <a:tcPr anchor="ctr"/>
                </a:tc>
                <a:tc hMerge="1">
                  <a:txBody>
                    <a:bodyPr/>
                    <a:lstStyle/>
                    <a:p>
                      <a:endParaRPr lang="it-IT" dirty="0"/>
                    </a:p>
                  </a:txBody>
                  <a:tcPr/>
                </a:tc>
                <a:extLst>
                  <a:ext uri="{0D108BD9-81ED-4DB2-BD59-A6C34878D82A}">
                    <a16:rowId xmlns:a16="http://schemas.microsoft.com/office/drawing/2014/main" val="1292116452"/>
                  </a:ext>
                </a:extLst>
              </a:tr>
              <a:tr h="571393">
                <a:tc>
                  <a:txBody>
                    <a:bodyPr/>
                    <a:lstStyle/>
                    <a:p>
                      <a:pPr algn="ctr"/>
                      <a:r>
                        <a:rPr lang="en-US" sz="2000" b="1" dirty="0"/>
                        <a:t>Event</a:t>
                      </a:r>
                      <a:endParaRPr lang="it-IT" sz="2000" b="1" dirty="0"/>
                    </a:p>
                  </a:txBody>
                  <a:tcPr anchor="ctr">
                    <a:solidFill>
                      <a:schemeClr val="accent1">
                        <a:lumMod val="60000"/>
                        <a:lumOff val="40000"/>
                      </a:schemeClr>
                    </a:solidFill>
                  </a:tcPr>
                </a:tc>
                <a:tc>
                  <a:txBody>
                    <a:bodyPr/>
                    <a:lstStyle/>
                    <a:p>
                      <a:pPr algn="ctr"/>
                      <a:r>
                        <a:rPr lang="en-US" sz="2400" b="1" dirty="0"/>
                        <a:t>Controller</a:t>
                      </a:r>
                      <a:endParaRPr lang="it-IT" sz="2400" b="1" dirty="0"/>
                    </a:p>
                  </a:txBody>
                  <a:tcPr anchor="ctr">
                    <a:solidFill>
                      <a:schemeClr val="accent1">
                        <a:lumMod val="60000"/>
                        <a:lumOff val="40000"/>
                      </a:schemeClr>
                    </a:solidFill>
                  </a:tcPr>
                </a:tc>
                <a:tc>
                  <a:txBody>
                    <a:bodyPr/>
                    <a:lstStyle/>
                    <a:p>
                      <a:pPr algn="ctr"/>
                      <a:r>
                        <a:rPr lang="en-US" sz="2400" b="1" dirty="0"/>
                        <a:t>Event</a:t>
                      </a:r>
                      <a:endParaRPr lang="it-IT" sz="2400" b="1" dirty="0"/>
                    </a:p>
                  </a:txBody>
                  <a:tcPr anchor="ctr">
                    <a:solidFill>
                      <a:schemeClr val="accent1">
                        <a:lumMod val="60000"/>
                        <a:lumOff val="40000"/>
                      </a:schemeClr>
                    </a:solidFill>
                  </a:tcPr>
                </a:tc>
                <a:tc>
                  <a:txBody>
                    <a:bodyPr/>
                    <a:lstStyle/>
                    <a:p>
                      <a:pPr algn="ctr"/>
                      <a:r>
                        <a:rPr lang="en-US" sz="2400" b="1" dirty="0"/>
                        <a:t>Controller</a:t>
                      </a:r>
                      <a:endParaRPr lang="it-IT" sz="2400" b="1" dirty="0"/>
                    </a:p>
                  </a:txBody>
                  <a:tcPr anchor="ctr">
                    <a:solidFill>
                      <a:schemeClr val="accent1">
                        <a:lumMod val="60000"/>
                        <a:lumOff val="40000"/>
                      </a:schemeClr>
                    </a:solidFill>
                  </a:tcPr>
                </a:tc>
                <a:extLst>
                  <a:ext uri="{0D108BD9-81ED-4DB2-BD59-A6C34878D82A}">
                    <a16:rowId xmlns:a16="http://schemas.microsoft.com/office/drawing/2014/main" val="3204850159"/>
                  </a:ext>
                </a:extLst>
              </a:tr>
              <a:tr h="797631">
                <a:tc>
                  <a:txBody>
                    <a:bodyPr/>
                    <a:lstStyle/>
                    <a:p>
                      <a:pPr algn="ctr"/>
                      <a:r>
                        <a:rPr lang="en-US" dirty="0"/>
                        <a:t>Home page -&gt; Load</a:t>
                      </a:r>
                      <a:endParaRPr lang="it-IT" dirty="0"/>
                    </a:p>
                  </a:txBody>
                  <a:tcPr anchor="ctr"/>
                </a:tc>
                <a:tc>
                  <a:txBody>
                    <a:bodyPr/>
                    <a:lstStyle/>
                    <a:p>
                      <a:pPr algn="ctr"/>
                      <a:r>
                        <a:rPr lang="en-US" dirty="0"/>
                        <a:t>Orchestrator -&gt; refresh()</a:t>
                      </a:r>
                    </a:p>
                    <a:p>
                      <a:pPr algn="ctr"/>
                      <a:r>
                        <a:rPr lang="it-IT" dirty="0" err="1"/>
                        <a:t>RequestTable</a:t>
                      </a:r>
                      <a:r>
                        <a:rPr lang="it-IT" dirty="0"/>
                        <a:t> -&gt; show()</a:t>
                      </a:r>
                    </a:p>
                  </a:txBody>
                  <a:tcPr anchor="ctr"/>
                </a:tc>
                <a:tc>
                  <a:txBody>
                    <a:bodyPr/>
                    <a:lstStyle/>
                    <a:p>
                      <a:pPr algn="ctr"/>
                      <a:r>
                        <a:rPr lang="en-US" dirty="0"/>
                        <a:t>GET</a:t>
                      </a:r>
                      <a:endParaRPr lang="it-IT" dirty="0"/>
                    </a:p>
                  </a:txBody>
                  <a:tcPr anchor="ctr"/>
                </a:tc>
                <a:tc>
                  <a:txBody>
                    <a:bodyPr/>
                    <a:lstStyle/>
                    <a:p>
                      <a:pPr algn="ctr"/>
                      <a:r>
                        <a:rPr lang="en-US" dirty="0" err="1"/>
                        <a:t>GetClientRequests</a:t>
                      </a:r>
                      <a:endParaRPr lang="en-US" dirty="0"/>
                    </a:p>
                  </a:txBody>
                  <a:tcPr anchor="ctr"/>
                </a:tc>
                <a:extLst>
                  <a:ext uri="{0D108BD9-81ED-4DB2-BD59-A6C34878D82A}">
                    <a16:rowId xmlns:a16="http://schemas.microsoft.com/office/drawing/2014/main" val="2268550518"/>
                  </a:ext>
                </a:extLst>
              </a:tr>
              <a:tr h="571393">
                <a:tc>
                  <a:txBody>
                    <a:bodyPr/>
                    <a:lstStyle/>
                    <a:p>
                      <a:pPr algn="ctr"/>
                      <a:r>
                        <a:rPr lang="it-IT" dirty="0"/>
                        <a:t>Home page -&gt; </a:t>
                      </a:r>
                      <a:r>
                        <a:rPr lang="it-IT" dirty="0" err="1"/>
                        <a:t>Load</a:t>
                      </a:r>
                      <a:endParaRPr lang="it-IT" dirty="0"/>
                    </a:p>
                    <a:p>
                      <a:pPr algn="ctr"/>
                      <a:endParaRPr lang="it-IT" dirty="0"/>
                    </a:p>
                  </a:txBody>
                  <a:tcPr anchor="ctr"/>
                </a:tc>
                <a:tc>
                  <a:txBody>
                    <a:bodyPr/>
                    <a:lstStyle/>
                    <a:p>
                      <a:pPr algn="ctr"/>
                      <a:r>
                        <a:rPr lang="en-US" dirty="0"/>
                        <a:t>Orchestrator -&gt; refresh()</a:t>
                      </a:r>
                    </a:p>
                    <a:p>
                      <a:pPr algn="ctr"/>
                      <a:r>
                        <a:rPr lang="en-US" dirty="0" err="1"/>
                        <a:t>RequestForm</a:t>
                      </a:r>
                      <a:r>
                        <a:rPr lang="en-US" dirty="0"/>
                        <a:t> -&gt; show()</a:t>
                      </a:r>
                      <a:endParaRPr lang="it-IT" dirty="0"/>
                    </a:p>
                  </a:txBody>
                  <a:tcPr anchor="ctr"/>
                </a:tc>
                <a:tc>
                  <a:txBody>
                    <a:bodyPr/>
                    <a:lstStyle/>
                    <a:p>
                      <a:pPr algn="ctr"/>
                      <a:r>
                        <a:rPr lang="en-US" dirty="0"/>
                        <a:t>GET</a:t>
                      </a:r>
                      <a:endParaRPr lang="it-IT" dirty="0"/>
                    </a:p>
                  </a:txBody>
                  <a:tcPr anchor="ctr"/>
                </a:tc>
                <a:tc>
                  <a:txBody>
                    <a:bodyPr/>
                    <a:lstStyle/>
                    <a:p>
                      <a:pPr algn="ctr"/>
                      <a:r>
                        <a:rPr lang="en-US" dirty="0" err="1"/>
                        <a:t>GetAvailableProducts</a:t>
                      </a:r>
                      <a:endParaRPr lang="it-IT" dirty="0"/>
                    </a:p>
                  </a:txBody>
                  <a:tcPr anchor="ctr"/>
                </a:tc>
                <a:extLst>
                  <a:ext uri="{0D108BD9-81ED-4DB2-BD59-A6C34878D82A}">
                    <a16:rowId xmlns:a16="http://schemas.microsoft.com/office/drawing/2014/main" val="3609050669"/>
                  </a:ext>
                </a:extLst>
              </a:tr>
              <a:tr h="586837">
                <a:tc>
                  <a:txBody>
                    <a:bodyPr/>
                    <a:lstStyle/>
                    <a:p>
                      <a:pPr algn="ctr"/>
                      <a:r>
                        <a:rPr lang="en-US" dirty="0"/>
                        <a:t>Request list -&gt; Select quotation</a:t>
                      </a:r>
                      <a:endParaRPr lang="it-IT" dirty="0"/>
                    </a:p>
                  </a:txBody>
                  <a:tcPr anchor="ctr"/>
                </a:tc>
                <a:tc>
                  <a:txBody>
                    <a:bodyPr/>
                    <a:lstStyle/>
                    <a:p>
                      <a:pPr algn="ctr"/>
                      <a:r>
                        <a:rPr lang="en-US" dirty="0"/>
                        <a:t>Function </a:t>
                      </a:r>
                      <a:r>
                        <a:rPr lang="en-US" dirty="0" err="1"/>
                        <a:t>MakeCall</a:t>
                      </a:r>
                      <a:endParaRPr lang="it-IT" dirty="0"/>
                    </a:p>
                  </a:txBody>
                  <a:tcPr anchor="ctr"/>
                </a:tc>
                <a:tc>
                  <a:txBody>
                    <a:bodyPr/>
                    <a:lstStyle/>
                    <a:p>
                      <a:pPr algn="ctr"/>
                      <a:r>
                        <a:rPr lang="en-US" dirty="0"/>
                        <a:t>GET (</a:t>
                      </a:r>
                      <a:r>
                        <a:rPr lang="en-US" dirty="0" err="1"/>
                        <a:t>quotationId</a:t>
                      </a:r>
                      <a:r>
                        <a:rPr lang="en-US" dirty="0"/>
                        <a:t>)</a:t>
                      </a:r>
                      <a:endParaRPr lang="it-IT" dirty="0"/>
                    </a:p>
                  </a:txBody>
                  <a:tcPr anchor="ctr"/>
                </a:tc>
                <a:tc>
                  <a:txBody>
                    <a:bodyPr/>
                    <a:lstStyle/>
                    <a:p>
                      <a:pPr algn="ctr"/>
                      <a:r>
                        <a:rPr lang="en-US" dirty="0" err="1"/>
                        <a:t>GetQuotation</a:t>
                      </a:r>
                      <a:endParaRPr lang="it-IT" dirty="0"/>
                    </a:p>
                  </a:txBody>
                  <a:tcPr anchor="ctr"/>
                </a:tc>
                <a:extLst>
                  <a:ext uri="{0D108BD9-81ED-4DB2-BD59-A6C34878D82A}">
                    <a16:rowId xmlns:a16="http://schemas.microsoft.com/office/drawing/2014/main" val="2938925728"/>
                  </a:ext>
                </a:extLst>
              </a:tr>
              <a:tr h="571393">
                <a:tc>
                  <a:txBody>
                    <a:bodyPr/>
                    <a:lstStyle/>
                    <a:p>
                      <a:pPr algn="ctr"/>
                      <a:r>
                        <a:rPr lang="en-US" dirty="0"/>
                        <a:t>Product form -&gt; select a product</a:t>
                      </a:r>
                      <a:endParaRPr lang="it-IT" dirty="0"/>
                    </a:p>
                  </a:txBody>
                  <a:tcPr anchor="ctr"/>
                </a:tc>
                <a:tc>
                  <a:txBody>
                    <a:bodyPr/>
                    <a:lstStyle/>
                    <a:p>
                      <a:pPr algn="ctr"/>
                      <a:r>
                        <a:rPr lang="en-US" dirty="0" err="1"/>
                        <a:t>RequestForm.showDetails</a:t>
                      </a:r>
                      <a:r>
                        <a:rPr lang="en-US" dirty="0"/>
                        <a:t>()</a:t>
                      </a:r>
                      <a:endParaRPr lang="it-IT" dirty="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a:ln>
                            <a:noFill/>
                          </a:ln>
                          <a:solidFill>
                            <a:srgbClr val="C00000"/>
                          </a:solidFill>
                          <a:effectLst/>
                          <a:uLnTx/>
                          <a:uFillTx/>
                          <a:latin typeface="+mn-lt"/>
                          <a:ea typeface="+mn-ea"/>
                          <a:cs typeface="+mn-cs"/>
                        </a:rPr>
                        <a:t>(No requests since the data are downloaded on page load (see the 2nd event))</a:t>
                      </a:r>
                      <a:endParaRPr kumimoji="0" lang="it-IT" sz="1300" b="0" i="1" u="none" strike="noStrike" kern="1200" cap="none" spc="0" normalizeH="0" baseline="0" noProof="0" dirty="0">
                        <a:ln>
                          <a:noFill/>
                        </a:ln>
                        <a:solidFill>
                          <a:srgbClr val="C00000"/>
                        </a:solidFill>
                        <a:effectLst/>
                        <a:uLnTx/>
                        <a:uFillTx/>
                        <a:latin typeface="+mn-lt"/>
                        <a:ea typeface="+mn-ea"/>
                        <a:cs typeface="+mn-cs"/>
                      </a:endParaRPr>
                    </a:p>
                  </a:txBody>
                  <a:tcPr anchor="ctr"/>
                </a:tc>
                <a:tc hMerge="1">
                  <a:txBody>
                    <a:bodyPr/>
                    <a:lstStyle/>
                    <a:p>
                      <a:pPr algn="ctr"/>
                      <a:endParaRPr lang="it-IT" dirty="0"/>
                    </a:p>
                  </a:txBody>
                  <a:tcPr anchor="ctr"/>
                </a:tc>
                <a:extLst>
                  <a:ext uri="{0D108BD9-81ED-4DB2-BD59-A6C34878D82A}">
                    <a16:rowId xmlns:a16="http://schemas.microsoft.com/office/drawing/2014/main" val="3600086043"/>
                  </a:ext>
                </a:extLst>
              </a:tr>
              <a:tr h="571393">
                <a:tc>
                  <a:txBody>
                    <a:bodyPr/>
                    <a:lstStyle/>
                    <a:p>
                      <a:pPr algn="ctr"/>
                      <a:r>
                        <a:rPr lang="en-US" dirty="0"/>
                        <a:t>Submit a request</a:t>
                      </a:r>
                      <a:endParaRPr lang="it-IT" dirty="0"/>
                    </a:p>
                  </a:txBody>
                  <a:tcPr anchor="ctr"/>
                </a:tc>
                <a:tc>
                  <a:txBody>
                    <a:bodyPr/>
                    <a:lstStyle/>
                    <a:p>
                      <a:pPr algn="ctr"/>
                      <a:r>
                        <a:rPr lang="en-US" dirty="0"/>
                        <a:t>Function </a:t>
                      </a:r>
                      <a:r>
                        <a:rPr lang="en-US" dirty="0" err="1"/>
                        <a:t>MakeCall</a:t>
                      </a:r>
                      <a:endParaRPr lang="en-US" dirty="0"/>
                    </a:p>
                    <a:p>
                      <a:pPr algn="ctr"/>
                      <a:r>
                        <a:rPr lang="en-US" dirty="0"/>
                        <a:t>(passing a form)</a:t>
                      </a:r>
                      <a:endParaRPr lang="it-IT" dirty="0"/>
                    </a:p>
                  </a:txBody>
                  <a:tcPr anchor="ctr"/>
                </a:tc>
                <a:tc>
                  <a:txBody>
                    <a:bodyPr/>
                    <a:lstStyle/>
                    <a:p>
                      <a:pPr algn="ctr"/>
                      <a:r>
                        <a:rPr lang="en-US" dirty="0"/>
                        <a:t>POST (productid, options)</a:t>
                      </a:r>
                      <a:endParaRPr lang="it-IT" dirty="0"/>
                    </a:p>
                  </a:txBody>
                  <a:tcPr anchor="ctr"/>
                </a:tc>
                <a:tc>
                  <a:txBody>
                    <a:bodyPr/>
                    <a:lstStyle/>
                    <a:p>
                      <a:pPr algn="ctr"/>
                      <a:r>
                        <a:rPr lang="en-US" dirty="0" err="1"/>
                        <a:t>SubmitRequest</a:t>
                      </a:r>
                      <a:endParaRPr lang="it-IT" dirty="0"/>
                    </a:p>
                  </a:txBody>
                  <a:tcPr anchor="ctr"/>
                </a:tc>
                <a:extLst>
                  <a:ext uri="{0D108BD9-81ED-4DB2-BD59-A6C34878D82A}">
                    <a16:rowId xmlns:a16="http://schemas.microsoft.com/office/drawing/2014/main" val="2870751666"/>
                  </a:ext>
                </a:extLst>
              </a:tr>
            </a:tbl>
          </a:graphicData>
        </a:graphic>
      </p:graphicFrame>
    </p:spTree>
    <p:extLst>
      <p:ext uri="{BB962C8B-B14F-4D97-AF65-F5344CB8AC3E}">
        <p14:creationId xmlns:p14="http://schemas.microsoft.com/office/powerpoint/2010/main" val="1964415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DB5D7758-8180-4119-8534-CE76E55B435D}"/>
              </a:ext>
            </a:extLst>
          </p:cNvPr>
          <p:cNvSpPr txBox="1">
            <a:spLocks/>
          </p:cNvSpPr>
          <p:nvPr/>
        </p:nvSpPr>
        <p:spPr>
          <a:xfrm>
            <a:off x="482321" y="331595"/>
            <a:ext cx="11284299" cy="90291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t>Client side – Worker page: view components </a:t>
            </a:r>
          </a:p>
        </p:txBody>
      </p:sp>
      <p:sp>
        <p:nvSpPr>
          <p:cNvPr id="6" name="CasellaDiTesto 5">
            <a:extLst>
              <a:ext uri="{FF2B5EF4-FFF2-40B4-BE49-F238E27FC236}">
                <a16:creationId xmlns:a16="http://schemas.microsoft.com/office/drawing/2014/main" id="{26700F3F-1368-4EE2-9364-2B0585C9098F}"/>
              </a:ext>
            </a:extLst>
          </p:cNvPr>
          <p:cNvSpPr txBox="1"/>
          <p:nvPr/>
        </p:nvSpPr>
        <p:spPr>
          <a:xfrm>
            <a:off x="2773859" y="1634051"/>
            <a:ext cx="3220501" cy="4154984"/>
          </a:xfrm>
          <a:prstGeom prst="rect">
            <a:avLst/>
          </a:prstGeom>
          <a:noFill/>
        </p:spPr>
        <p:txBody>
          <a:bodyPr wrap="square">
            <a:spAutoFit/>
          </a:bodyPr>
          <a:lstStyle/>
          <a:p>
            <a:pPr marL="285750" indent="-285750">
              <a:buFontTx/>
              <a:buChar char="-"/>
            </a:pPr>
            <a:r>
              <a:rPr lang="it-IT" sz="2400" b="1" dirty="0" err="1"/>
              <a:t>NameField</a:t>
            </a:r>
            <a:endParaRPr lang="it-IT" sz="2400" b="1" dirty="0"/>
          </a:p>
          <a:p>
            <a:pPr marL="742950" lvl="1" indent="-285750">
              <a:buFontTx/>
              <a:buChar char="-"/>
            </a:pPr>
            <a:r>
              <a:rPr lang="it-IT" sz="2400" i="1" dirty="0"/>
              <a:t>Show()</a:t>
            </a:r>
          </a:p>
          <a:p>
            <a:pPr marL="742950" lvl="1" indent="-285750">
              <a:buFontTx/>
              <a:buChar char="-"/>
            </a:pPr>
            <a:r>
              <a:rPr lang="it-IT" sz="2400" i="1" dirty="0" err="1"/>
              <a:t>Hide</a:t>
            </a:r>
            <a:r>
              <a:rPr lang="it-IT" sz="2400" i="1" dirty="0"/>
              <a:t>()</a:t>
            </a:r>
          </a:p>
          <a:p>
            <a:pPr marL="285750" indent="-285750">
              <a:buFontTx/>
              <a:buChar char="-"/>
            </a:pPr>
            <a:r>
              <a:rPr lang="it-IT" sz="2400" b="1" dirty="0" err="1"/>
              <a:t>ErrorBox</a:t>
            </a:r>
            <a:endParaRPr lang="it-IT" sz="2400" b="1" dirty="0"/>
          </a:p>
          <a:p>
            <a:pPr marL="742950" lvl="1" indent="-285750">
              <a:buFontTx/>
              <a:buChar char="-"/>
            </a:pPr>
            <a:r>
              <a:rPr lang="it-IT" sz="2400" i="1" dirty="0" err="1"/>
              <a:t>Hide</a:t>
            </a:r>
            <a:r>
              <a:rPr lang="it-IT" sz="2400" i="1" dirty="0"/>
              <a:t>()</a:t>
            </a:r>
          </a:p>
          <a:p>
            <a:pPr marL="742950" lvl="1" indent="-285750">
              <a:buFontTx/>
              <a:buChar char="-"/>
            </a:pPr>
            <a:r>
              <a:rPr lang="it-IT" sz="2400" i="1" dirty="0" err="1"/>
              <a:t>SetError</a:t>
            </a:r>
            <a:r>
              <a:rPr lang="it-IT" sz="2400" i="1" dirty="0"/>
              <a:t>()</a:t>
            </a:r>
          </a:p>
          <a:p>
            <a:pPr marL="742950" lvl="1" indent="-285750">
              <a:buFontTx/>
              <a:buChar char="-"/>
            </a:pPr>
            <a:r>
              <a:rPr lang="it-IT" sz="2400" i="1" dirty="0" err="1"/>
              <a:t>SetSuccess</a:t>
            </a:r>
            <a:r>
              <a:rPr lang="it-IT" sz="2400" i="1" dirty="0"/>
              <a:t>()</a:t>
            </a:r>
          </a:p>
          <a:p>
            <a:pPr marL="285750" indent="-285750">
              <a:buFontTx/>
              <a:buChar char="-"/>
            </a:pPr>
            <a:r>
              <a:rPr lang="it-IT" sz="2400" b="1" dirty="0" err="1"/>
              <a:t>QuotationTable</a:t>
            </a:r>
            <a:endParaRPr lang="it-IT" sz="2400" b="1" dirty="0"/>
          </a:p>
          <a:p>
            <a:pPr marL="742950" lvl="1" indent="-285750">
              <a:buFontTx/>
              <a:buChar char="-"/>
            </a:pPr>
            <a:r>
              <a:rPr lang="en-US" sz="2400" i="1" dirty="0"/>
              <a:t>hide()</a:t>
            </a:r>
          </a:p>
          <a:p>
            <a:pPr marL="742950" lvl="1" indent="-285750">
              <a:buFontTx/>
              <a:buChar char="-"/>
            </a:pPr>
            <a:r>
              <a:rPr lang="en-US" sz="2400" i="1" dirty="0"/>
              <a:t>show()</a:t>
            </a:r>
          </a:p>
          <a:p>
            <a:pPr marL="742950" lvl="1" indent="-285750">
              <a:buFontTx/>
              <a:buChar char="-"/>
            </a:pPr>
            <a:r>
              <a:rPr lang="en-US" sz="2400" i="1" dirty="0"/>
              <a:t>update()</a:t>
            </a:r>
            <a:endParaRPr lang="it-IT" sz="2400" i="1" dirty="0"/>
          </a:p>
        </p:txBody>
      </p:sp>
      <p:sp>
        <p:nvSpPr>
          <p:cNvPr id="7" name="CasellaDiTesto 6">
            <a:extLst>
              <a:ext uri="{FF2B5EF4-FFF2-40B4-BE49-F238E27FC236}">
                <a16:creationId xmlns:a16="http://schemas.microsoft.com/office/drawing/2014/main" id="{9F2E3D33-0EC6-4FC3-8342-C50C0DA56236}"/>
              </a:ext>
            </a:extLst>
          </p:cNvPr>
          <p:cNvSpPr txBox="1"/>
          <p:nvPr/>
        </p:nvSpPr>
        <p:spPr>
          <a:xfrm>
            <a:off x="5188352" y="1634051"/>
            <a:ext cx="2856052" cy="4801314"/>
          </a:xfrm>
          <a:prstGeom prst="rect">
            <a:avLst/>
          </a:prstGeom>
          <a:noFill/>
        </p:spPr>
        <p:txBody>
          <a:bodyPr wrap="square">
            <a:spAutoFit/>
          </a:bodyPr>
          <a:lstStyle/>
          <a:p>
            <a:pPr marL="285750" indent="-285750">
              <a:buFontTx/>
              <a:buChar char="-"/>
            </a:pPr>
            <a:r>
              <a:rPr lang="en-US" sz="2400" b="1" dirty="0" err="1"/>
              <a:t>FreeTable</a:t>
            </a:r>
            <a:endParaRPr lang="en-US" sz="2400" b="1" dirty="0"/>
          </a:p>
          <a:p>
            <a:pPr marL="742950" lvl="1" indent="-285750">
              <a:buFontTx/>
              <a:buChar char="-"/>
            </a:pPr>
            <a:r>
              <a:rPr lang="en-US" sz="2400" i="1" dirty="0"/>
              <a:t>Hide</a:t>
            </a:r>
            <a:r>
              <a:rPr lang="en-US" dirty="0"/>
              <a:t>()</a:t>
            </a:r>
          </a:p>
          <a:p>
            <a:pPr marL="742950" lvl="1" indent="-285750">
              <a:buFontTx/>
              <a:buChar char="-"/>
            </a:pPr>
            <a:r>
              <a:rPr lang="en-US" sz="2400" i="1" dirty="0"/>
              <a:t>Show</a:t>
            </a:r>
            <a:r>
              <a:rPr lang="en-US" dirty="0"/>
              <a:t>()</a:t>
            </a:r>
          </a:p>
          <a:p>
            <a:pPr marL="742950" lvl="1" indent="-285750">
              <a:buFontTx/>
              <a:buChar char="-"/>
            </a:pPr>
            <a:r>
              <a:rPr lang="en-US" sz="2400" i="1" dirty="0"/>
              <a:t>Update</a:t>
            </a:r>
            <a:r>
              <a:rPr lang="en-US" dirty="0"/>
              <a:t>()</a:t>
            </a:r>
          </a:p>
          <a:p>
            <a:pPr marL="285750" indent="-285750">
              <a:buFontTx/>
              <a:buChar char="-"/>
            </a:pPr>
            <a:r>
              <a:rPr lang="en-US" sz="2400" b="1" dirty="0" err="1"/>
              <a:t>PriceQuotation</a:t>
            </a:r>
            <a:endParaRPr lang="en-US" sz="2400" b="1" dirty="0"/>
          </a:p>
          <a:p>
            <a:pPr marL="742950" lvl="1" indent="-285750">
              <a:buFontTx/>
              <a:buChar char="-"/>
            </a:pPr>
            <a:r>
              <a:rPr lang="en-US" sz="2400" i="1" dirty="0"/>
              <a:t>hide</a:t>
            </a:r>
            <a:r>
              <a:rPr lang="en-US" dirty="0"/>
              <a:t>() </a:t>
            </a:r>
          </a:p>
          <a:p>
            <a:pPr marL="742950" lvl="1" indent="-285750">
              <a:buFontTx/>
              <a:buChar char="-"/>
            </a:pPr>
            <a:r>
              <a:rPr lang="en-US" sz="2400" i="1" dirty="0"/>
              <a:t>show</a:t>
            </a:r>
            <a:r>
              <a:rPr lang="en-US" dirty="0"/>
              <a:t>()</a:t>
            </a:r>
          </a:p>
          <a:p>
            <a:pPr marL="742950" lvl="1" indent="-285750">
              <a:buFontTx/>
              <a:buChar char="-"/>
            </a:pPr>
            <a:r>
              <a:rPr lang="en-US" sz="2400" i="1" dirty="0"/>
              <a:t>update</a:t>
            </a:r>
            <a:r>
              <a:rPr lang="en-US" dirty="0"/>
              <a:t>()</a:t>
            </a:r>
          </a:p>
          <a:p>
            <a:pPr marL="285750" indent="-285750">
              <a:buFontTx/>
              <a:buChar char="-"/>
            </a:pPr>
            <a:r>
              <a:rPr lang="en-US" sz="2400" b="1" dirty="0"/>
              <a:t>Options</a:t>
            </a:r>
          </a:p>
          <a:p>
            <a:pPr marL="742950" lvl="1" indent="-285750">
              <a:buFontTx/>
              <a:buChar char="-"/>
            </a:pPr>
            <a:r>
              <a:rPr lang="en-US" sz="2400" i="1" dirty="0"/>
              <a:t>Hide</a:t>
            </a:r>
            <a:r>
              <a:rPr lang="en-US" dirty="0"/>
              <a:t>()</a:t>
            </a:r>
          </a:p>
          <a:p>
            <a:pPr marL="742950" lvl="1" indent="-285750">
              <a:buFontTx/>
              <a:buChar char="-"/>
            </a:pPr>
            <a:r>
              <a:rPr lang="en-US" sz="2400" i="1" dirty="0"/>
              <a:t>Show</a:t>
            </a:r>
            <a:r>
              <a:rPr lang="en-US" dirty="0"/>
              <a:t>()</a:t>
            </a:r>
          </a:p>
          <a:p>
            <a:pPr marL="742950" lvl="1" indent="-285750">
              <a:buFontTx/>
              <a:buChar char="-"/>
            </a:pPr>
            <a:r>
              <a:rPr lang="en-US" sz="2400" i="1" dirty="0"/>
              <a:t>Update</a:t>
            </a:r>
            <a:r>
              <a:rPr lang="en-US" dirty="0"/>
              <a:t>()</a:t>
            </a:r>
          </a:p>
          <a:p>
            <a:pPr marL="285750" indent="-285750">
              <a:buFontTx/>
              <a:buChar char="-"/>
            </a:pPr>
            <a:endParaRPr lang="en-US" dirty="0"/>
          </a:p>
        </p:txBody>
      </p:sp>
      <p:sp>
        <p:nvSpPr>
          <p:cNvPr id="8" name="CasellaDiTesto 7">
            <a:extLst>
              <a:ext uri="{FF2B5EF4-FFF2-40B4-BE49-F238E27FC236}">
                <a16:creationId xmlns:a16="http://schemas.microsoft.com/office/drawing/2014/main" id="{9612E564-19B0-4907-B97C-AD4429BA39C2}"/>
              </a:ext>
            </a:extLst>
          </p:cNvPr>
          <p:cNvSpPr txBox="1"/>
          <p:nvPr/>
        </p:nvSpPr>
        <p:spPr>
          <a:xfrm>
            <a:off x="7506028" y="1634051"/>
            <a:ext cx="2494499" cy="1569660"/>
          </a:xfrm>
          <a:prstGeom prst="rect">
            <a:avLst/>
          </a:prstGeom>
          <a:noFill/>
        </p:spPr>
        <p:txBody>
          <a:bodyPr wrap="square">
            <a:spAutoFit/>
          </a:bodyPr>
          <a:lstStyle/>
          <a:p>
            <a:pPr marL="285750" indent="-285750">
              <a:buFontTx/>
              <a:buChar char="-"/>
            </a:pPr>
            <a:r>
              <a:rPr lang="en-US" sz="2400" b="1" dirty="0" err="1"/>
              <a:t>PriceForm</a:t>
            </a:r>
            <a:endParaRPr lang="en-US" sz="2400" b="1" dirty="0"/>
          </a:p>
          <a:p>
            <a:pPr marL="742950" lvl="1" indent="-285750">
              <a:buFontTx/>
              <a:buChar char="-"/>
            </a:pPr>
            <a:r>
              <a:rPr lang="en-US" sz="2400" i="1" dirty="0"/>
              <a:t>Hide</a:t>
            </a:r>
            <a:r>
              <a:rPr lang="en-US" dirty="0"/>
              <a:t>()</a:t>
            </a:r>
          </a:p>
          <a:p>
            <a:pPr marL="742950" lvl="1" indent="-285750">
              <a:buFontTx/>
              <a:buChar char="-"/>
            </a:pPr>
            <a:r>
              <a:rPr lang="en-US" sz="2400" i="1" dirty="0"/>
              <a:t>Show</a:t>
            </a:r>
            <a:r>
              <a:rPr lang="en-US" dirty="0"/>
              <a:t>()</a:t>
            </a:r>
          </a:p>
          <a:p>
            <a:pPr marL="742950" lvl="1" indent="-285750">
              <a:buFontTx/>
              <a:buChar char="-"/>
            </a:pPr>
            <a:r>
              <a:rPr lang="en-US" sz="2400" i="1" dirty="0"/>
              <a:t>Update</a:t>
            </a:r>
            <a:r>
              <a:rPr lang="en-US" dirty="0"/>
              <a:t>()</a:t>
            </a:r>
            <a:endParaRPr lang="it-IT" dirty="0"/>
          </a:p>
        </p:txBody>
      </p:sp>
    </p:spTree>
    <p:extLst>
      <p:ext uri="{BB962C8B-B14F-4D97-AF65-F5344CB8AC3E}">
        <p14:creationId xmlns:p14="http://schemas.microsoft.com/office/powerpoint/2010/main" val="2157767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D8EB126-D0D0-44D7-9E39-852B13C1901B}"/>
              </a:ext>
            </a:extLst>
          </p:cNvPr>
          <p:cNvSpPr txBox="1">
            <a:spLocks/>
          </p:cNvSpPr>
          <p:nvPr/>
        </p:nvSpPr>
        <p:spPr>
          <a:xfrm>
            <a:off x="2085032" y="301450"/>
            <a:ext cx="8229600" cy="723481"/>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t>Events &amp; actions - WORKER</a:t>
            </a:r>
          </a:p>
        </p:txBody>
      </p:sp>
      <p:graphicFrame>
        <p:nvGraphicFramePr>
          <p:cNvPr id="7" name="Tabella 7">
            <a:extLst>
              <a:ext uri="{FF2B5EF4-FFF2-40B4-BE49-F238E27FC236}">
                <a16:creationId xmlns:a16="http://schemas.microsoft.com/office/drawing/2014/main" id="{4BB4396C-E353-42A3-988F-B0395313D11C}"/>
              </a:ext>
            </a:extLst>
          </p:cNvPr>
          <p:cNvGraphicFramePr>
            <a:graphicFrameLocks noGrp="1"/>
          </p:cNvGraphicFramePr>
          <p:nvPr>
            <p:extLst>
              <p:ext uri="{D42A27DB-BD31-4B8C-83A1-F6EECF244321}">
                <p14:modId xmlns:p14="http://schemas.microsoft.com/office/powerpoint/2010/main" val="554254434"/>
              </p:ext>
            </p:extLst>
          </p:nvPr>
        </p:nvGraphicFramePr>
        <p:xfrm>
          <a:off x="595086" y="1135463"/>
          <a:ext cx="11071052" cy="5315869"/>
        </p:xfrm>
        <a:graphic>
          <a:graphicData uri="http://schemas.openxmlformats.org/drawingml/2006/table">
            <a:tbl>
              <a:tblPr firstRow="1" bandRow="1">
                <a:tableStyleId>{5C22544A-7EE6-4342-B048-85BDC9FD1C3A}</a:tableStyleId>
              </a:tblPr>
              <a:tblGrid>
                <a:gridCol w="2767763">
                  <a:extLst>
                    <a:ext uri="{9D8B030D-6E8A-4147-A177-3AD203B41FA5}">
                      <a16:colId xmlns:a16="http://schemas.microsoft.com/office/drawing/2014/main" val="1564901677"/>
                    </a:ext>
                  </a:extLst>
                </a:gridCol>
                <a:gridCol w="2767763">
                  <a:extLst>
                    <a:ext uri="{9D8B030D-6E8A-4147-A177-3AD203B41FA5}">
                      <a16:colId xmlns:a16="http://schemas.microsoft.com/office/drawing/2014/main" val="400072070"/>
                    </a:ext>
                  </a:extLst>
                </a:gridCol>
                <a:gridCol w="2767763">
                  <a:extLst>
                    <a:ext uri="{9D8B030D-6E8A-4147-A177-3AD203B41FA5}">
                      <a16:colId xmlns:a16="http://schemas.microsoft.com/office/drawing/2014/main" val="1293729520"/>
                    </a:ext>
                  </a:extLst>
                </a:gridCol>
                <a:gridCol w="2767763">
                  <a:extLst>
                    <a:ext uri="{9D8B030D-6E8A-4147-A177-3AD203B41FA5}">
                      <a16:colId xmlns:a16="http://schemas.microsoft.com/office/drawing/2014/main" val="1579071550"/>
                    </a:ext>
                  </a:extLst>
                </a:gridCol>
              </a:tblGrid>
              <a:tr h="563565">
                <a:tc gridSpan="2">
                  <a:txBody>
                    <a:bodyPr/>
                    <a:lstStyle/>
                    <a:p>
                      <a:pPr algn="ctr"/>
                      <a:r>
                        <a:rPr lang="en-US" sz="2400" dirty="0"/>
                        <a:t>CLIENT SIDE</a:t>
                      </a:r>
                      <a:endParaRPr lang="it-IT" sz="2400" dirty="0"/>
                    </a:p>
                  </a:txBody>
                  <a:tcPr anchor="ctr"/>
                </a:tc>
                <a:tc hMerge="1">
                  <a:txBody>
                    <a:bodyPr/>
                    <a:lstStyle/>
                    <a:p>
                      <a:endParaRPr lang="it-IT" dirty="0"/>
                    </a:p>
                  </a:txBody>
                  <a:tcPr/>
                </a:tc>
                <a:tc gridSpan="2">
                  <a:txBody>
                    <a:bodyPr/>
                    <a:lstStyle/>
                    <a:p>
                      <a:pPr algn="ctr"/>
                      <a:r>
                        <a:rPr lang="en-US" sz="2400" dirty="0"/>
                        <a:t>SERVER SIDE</a:t>
                      </a:r>
                      <a:endParaRPr lang="it-IT" sz="2400" dirty="0"/>
                    </a:p>
                  </a:txBody>
                  <a:tcPr anchor="ctr"/>
                </a:tc>
                <a:tc hMerge="1">
                  <a:txBody>
                    <a:bodyPr/>
                    <a:lstStyle/>
                    <a:p>
                      <a:endParaRPr lang="it-IT" dirty="0"/>
                    </a:p>
                  </a:txBody>
                  <a:tcPr/>
                </a:tc>
                <a:extLst>
                  <a:ext uri="{0D108BD9-81ED-4DB2-BD59-A6C34878D82A}">
                    <a16:rowId xmlns:a16="http://schemas.microsoft.com/office/drawing/2014/main" val="1292116452"/>
                  </a:ext>
                </a:extLst>
              </a:tr>
              <a:tr h="571393">
                <a:tc>
                  <a:txBody>
                    <a:bodyPr/>
                    <a:lstStyle/>
                    <a:p>
                      <a:pPr algn="ctr"/>
                      <a:r>
                        <a:rPr lang="en-US" sz="2000" b="1" dirty="0"/>
                        <a:t>Event</a:t>
                      </a:r>
                      <a:endParaRPr lang="it-IT" sz="2000" b="1" dirty="0"/>
                    </a:p>
                  </a:txBody>
                  <a:tcPr anchor="ctr">
                    <a:solidFill>
                      <a:schemeClr val="accent1">
                        <a:lumMod val="60000"/>
                        <a:lumOff val="40000"/>
                      </a:schemeClr>
                    </a:solidFill>
                  </a:tcPr>
                </a:tc>
                <a:tc>
                  <a:txBody>
                    <a:bodyPr/>
                    <a:lstStyle/>
                    <a:p>
                      <a:pPr algn="ctr"/>
                      <a:r>
                        <a:rPr lang="en-US" sz="2400" b="1" dirty="0"/>
                        <a:t>Action</a:t>
                      </a:r>
                      <a:endParaRPr lang="it-IT" sz="2400" b="1" dirty="0"/>
                    </a:p>
                  </a:txBody>
                  <a:tcPr anchor="ctr">
                    <a:solidFill>
                      <a:schemeClr val="accent1">
                        <a:lumMod val="60000"/>
                        <a:lumOff val="40000"/>
                      </a:schemeClr>
                    </a:solidFill>
                  </a:tcPr>
                </a:tc>
                <a:tc>
                  <a:txBody>
                    <a:bodyPr/>
                    <a:lstStyle/>
                    <a:p>
                      <a:pPr algn="ctr"/>
                      <a:r>
                        <a:rPr lang="en-US" sz="2400" b="1" dirty="0"/>
                        <a:t>Event</a:t>
                      </a:r>
                      <a:endParaRPr lang="it-IT" sz="2400" b="1" dirty="0"/>
                    </a:p>
                  </a:txBody>
                  <a:tcPr anchor="ctr">
                    <a:solidFill>
                      <a:schemeClr val="accent1">
                        <a:lumMod val="60000"/>
                        <a:lumOff val="40000"/>
                      </a:schemeClr>
                    </a:solidFill>
                  </a:tcPr>
                </a:tc>
                <a:tc>
                  <a:txBody>
                    <a:bodyPr/>
                    <a:lstStyle/>
                    <a:p>
                      <a:pPr algn="ctr"/>
                      <a:r>
                        <a:rPr lang="en-US" sz="2400" b="1" dirty="0"/>
                        <a:t>Action</a:t>
                      </a:r>
                      <a:endParaRPr lang="it-IT" sz="2400" b="1" dirty="0"/>
                    </a:p>
                  </a:txBody>
                  <a:tcPr anchor="ctr">
                    <a:solidFill>
                      <a:schemeClr val="accent1">
                        <a:lumMod val="60000"/>
                        <a:lumOff val="40000"/>
                      </a:schemeClr>
                    </a:solidFill>
                  </a:tcPr>
                </a:tc>
                <a:extLst>
                  <a:ext uri="{0D108BD9-81ED-4DB2-BD59-A6C34878D82A}">
                    <a16:rowId xmlns:a16="http://schemas.microsoft.com/office/drawing/2014/main" val="3204850159"/>
                  </a:ext>
                </a:extLst>
              </a:tr>
              <a:tr h="797631">
                <a:tc>
                  <a:txBody>
                    <a:bodyPr/>
                    <a:lstStyle/>
                    <a:p>
                      <a:pPr algn="ctr"/>
                      <a:r>
                        <a:rPr lang="en-US" dirty="0"/>
                        <a:t>Home page Worker -&gt; Load</a:t>
                      </a:r>
                      <a:endParaRPr lang="it-IT" dirty="0"/>
                    </a:p>
                  </a:txBody>
                  <a:tcPr anchor="ctr"/>
                </a:tc>
                <a:tc>
                  <a:txBody>
                    <a:bodyPr/>
                    <a:lstStyle/>
                    <a:p>
                      <a:pPr algn="ctr"/>
                      <a:r>
                        <a:rPr lang="en-US" dirty="0"/>
                        <a:t>Show and update Managed Quotations</a:t>
                      </a:r>
                      <a:endParaRPr lang="it-IT" dirty="0"/>
                    </a:p>
                  </a:txBody>
                  <a:tcPr anchor="ctr"/>
                </a:tc>
                <a:tc>
                  <a:txBody>
                    <a:bodyPr/>
                    <a:lstStyle/>
                    <a:p>
                      <a:pPr algn="ctr"/>
                      <a:r>
                        <a:rPr lang="en-US" dirty="0"/>
                        <a:t>GET</a:t>
                      </a:r>
                      <a:endParaRPr lang="it-IT" dirty="0"/>
                    </a:p>
                  </a:txBody>
                  <a:tcPr anchor="ctr"/>
                </a:tc>
                <a:tc>
                  <a:txBody>
                    <a:bodyPr/>
                    <a:lstStyle/>
                    <a:p>
                      <a:pPr algn="ctr"/>
                      <a:r>
                        <a:rPr lang="en-US" dirty="0"/>
                        <a:t>Get the past requests of the client</a:t>
                      </a:r>
                    </a:p>
                  </a:txBody>
                  <a:tcPr anchor="ctr"/>
                </a:tc>
                <a:extLst>
                  <a:ext uri="{0D108BD9-81ED-4DB2-BD59-A6C34878D82A}">
                    <a16:rowId xmlns:a16="http://schemas.microsoft.com/office/drawing/2014/main" val="2268550518"/>
                  </a:ext>
                </a:extLst>
              </a:tr>
              <a:tr h="571393">
                <a:tc>
                  <a:txBody>
                    <a:bodyPr/>
                    <a:lstStyle/>
                    <a:p>
                      <a:pPr algn="ctr"/>
                      <a:r>
                        <a:rPr lang="en-US" dirty="0"/>
                        <a:t>Home page Worker -&gt; Load</a:t>
                      </a:r>
                      <a:endParaRPr lang="it-IT" dirty="0"/>
                    </a:p>
                  </a:txBody>
                  <a:tcPr anchor="ctr"/>
                </a:tc>
                <a:tc>
                  <a:txBody>
                    <a:bodyPr/>
                    <a:lstStyle/>
                    <a:p>
                      <a:pPr algn="ctr"/>
                      <a:r>
                        <a:rPr lang="en-US" dirty="0"/>
                        <a:t>Show and update Free Quotations</a:t>
                      </a:r>
                      <a:endParaRPr lang="it-IT" dirty="0"/>
                    </a:p>
                  </a:txBody>
                  <a:tcPr anchor="ctr"/>
                </a:tc>
                <a:tc>
                  <a:txBody>
                    <a:bodyPr/>
                    <a:lstStyle/>
                    <a:p>
                      <a:pPr algn="ctr"/>
                      <a:r>
                        <a:rPr lang="en-US" dirty="0"/>
                        <a:t>GET</a:t>
                      </a:r>
                      <a:endParaRPr lang="it-IT" dirty="0"/>
                    </a:p>
                  </a:txBody>
                  <a:tcPr anchor="ctr"/>
                </a:tc>
                <a:tc>
                  <a:txBody>
                    <a:bodyPr/>
                    <a:lstStyle/>
                    <a:p>
                      <a:pPr algn="ctr"/>
                      <a:r>
                        <a:rPr lang="en-US" dirty="0"/>
                        <a:t>Get the list of the available products</a:t>
                      </a:r>
                      <a:endParaRPr lang="it-IT" dirty="0"/>
                    </a:p>
                  </a:txBody>
                  <a:tcPr anchor="ctr"/>
                </a:tc>
                <a:extLst>
                  <a:ext uri="{0D108BD9-81ED-4DB2-BD59-A6C34878D82A}">
                    <a16:rowId xmlns:a16="http://schemas.microsoft.com/office/drawing/2014/main" val="3609050669"/>
                  </a:ext>
                </a:extLst>
              </a:tr>
              <a:tr h="571393">
                <a:tc>
                  <a:txBody>
                    <a:bodyPr/>
                    <a:lstStyle/>
                    <a:p>
                      <a:pPr algn="ctr"/>
                      <a:r>
                        <a:rPr lang="en-US" dirty="0"/>
                        <a:t>Free quotation List -&gt; show quotation details</a:t>
                      </a:r>
                      <a:endParaRPr lang="it-IT" dirty="0"/>
                    </a:p>
                  </a:txBody>
                  <a:tcPr anchor="ctr"/>
                </a:tc>
                <a:tc>
                  <a:txBody>
                    <a:bodyPr/>
                    <a:lstStyle/>
                    <a:p>
                      <a:pPr algn="ctr"/>
                      <a:r>
                        <a:rPr lang="en-US" dirty="0"/>
                        <a:t>Show the details of the quotation and the pricing form</a:t>
                      </a:r>
                      <a:endParaRPr lang="it-IT" dirty="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a:ln>
                            <a:noFill/>
                          </a:ln>
                          <a:solidFill>
                            <a:srgbClr val="C00000"/>
                          </a:solidFill>
                          <a:effectLst/>
                          <a:uLnTx/>
                          <a:uFillTx/>
                          <a:latin typeface="+mn-lt"/>
                          <a:ea typeface="+mn-ea"/>
                          <a:cs typeface="+mn-cs"/>
                        </a:rPr>
                        <a:t>(No interactions)</a:t>
                      </a:r>
                      <a:endParaRPr kumimoji="0" lang="it-IT" sz="1300" b="0" i="1" u="none" strike="noStrike" kern="1200" cap="none" spc="0" normalizeH="0" baseline="0" noProof="0" dirty="0">
                        <a:ln>
                          <a:noFill/>
                        </a:ln>
                        <a:solidFill>
                          <a:srgbClr val="C00000"/>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dirty="0"/>
                    </a:p>
                  </a:txBody>
                  <a:tcPr anchor="ctr"/>
                </a:tc>
                <a:tc hMerge="1">
                  <a:txBody>
                    <a:bodyPr/>
                    <a:lstStyle/>
                    <a:p>
                      <a:pPr algn="ctr"/>
                      <a:endParaRPr lang="it-IT" dirty="0"/>
                    </a:p>
                  </a:txBody>
                  <a:tcPr anchor="ctr"/>
                </a:tc>
                <a:extLst>
                  <a:ext uri="{0D108BD9-81ED-4DB2-BD59-A6C34878D82A}">
                    <a16:rowId xmlns:a16="http://schemas.microsoft.com/office/drawing/2014/main" val="2938925728"/>
                  </a:ext>
                </a:extLst>
              </a:tr>
              <a:tr h="571393">
                <a:tc>
                  <a:txBody>
                    <a:bodyPr/>
                    <a:lstStyle/>
                    <a:p>
                      <a:pPr algn="ctr"/>
                      <a:r>
                        <a:rPr lang="en-US" dirty="0"/>
                        <a:t>Pricing form -&gt; come back</a:t>
                      </a:r>
                      <a:endParaRPr lang="it-IT" dirty="0"/>
                    </a:p>
                  </a:txBody>
                  <a:tcPr anchor="ctr"/>
                </a:tc>
                <a:tc>
                  <a:txBody>
                    <a:bodyPr/>
                    <a:lstStyle/>
                    <a:p>
                      <a:pPr algn="ctr"/>
                      <a:r>
                        <a:rPr lang="en-US" dirty="0"/>
                        <a:t>Show the Free Quotation table and the Managed quotation table</a:t>
                      </a:r>
                      <a:endParaRPr lang="it-IT" dirty="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a:ln>
                            <a:noFill/>
                          </a:ln>
                          <a:solidFill>
                            <a:srgbClr val="C00000"/>
                          </a:solidFill>
                          <a:effectLst/>
                          <a:uLnTx/>
                          <a:uFillTx/>
                          <a:latin typeface="+mn-lt"/>
                          <a:ea typeface="+mn-ea"/>
                          <a:cs typeface="+mn-cs"/>
                        </a:rPr>
                        <a:t>(No interactions)</a:t>
                      </a:r>
                      <a:endParaRPr kumimoji="0" lang="it-IT" sz="1300" b="0" i="1" u="none" strike="noStrike" kern="1200" cap="none" spc="0" normalizeH="0" baseline="0" noProof="0" dirty="0">
                        <a:ln>
                          <a:noFill/>
                        </a:ln>
                        <a:solidFill>
                          <a:srgbClr val="C00000"/>
                        </a:solidFill>
                        <a:effectLst/>
                        <a:uLnTx/>
                        <a:uFillTx/>
                        <a:latin typeface="+mn-lt"/>
                        <a:ea typeface="+mn-ea"/>
                        <a:cs typeface="+mn-cs"/>
                      </a:endParaRPr>
                    </a:p>
                    <a:p>
                      <a:pPr algn="ctr"/>
                      <a:endParaRPr lang="it-IT" sz="1300" i="1" dirty="0">
                        <a:solidFill>
                          <a:srgbClr val="C00000"/>
                        </a:solidFill>
                      </a:endParaRPr>
                    </a:p>
                  </a:txBody>
                  <a:tcPr anchor="ctr"/>
                </a:tc>
                <a:tc hMerge="1">
                  <a:txBody>
                    <a:bodyPr/>
                    <a:lstStyle/>
                    <a:p>
                      <a:pPr algn="ctr"/>
                      <a:endParaRPr lang="it-IT" sz="1300" i="1" dirty="0">
                        <a:solidFill>
                          <a:srgbClr val="C00000"/>
                        </a:solidFill>
                      </a:endParaRPr>
                    </a:p>
                  </a:txBody>
                  <a:tcPr anchor="ctr"/>
                </a:tc>
                <a:extLst>
                  <a:ext uri="{0D108BD9-81ED-4DB2-BD59-A6C34878D82A}">
                    <a16:rowId xmlns:a16="http://schemas.microsoft.com/office/drawing/2014/main" val="3600086043"/>
                  </a:ext>
                </a:extLst>
              </a:tr>
              <a:tr h="571393">
                <a:tc>
                  <a:txBody>
                    <a:bodyPr/>
                    <a:lstStyle/>
                    <a:p>
                      <a:pPr algn="ctr"/>
                      <a:r>
                        <a:rPr lang="en-US" dirty="0"/>
                        <a:t>Free Quotation List -&gt; Show pending request -&gt; submit price</a:t>
                      </a:r>
                      <a:endParaRPr lang="it-IT" dirty="0"/>
                    </a:p>
                  </a:txBody>
                  <a:tcPr anchor="ctr"/>
                </a:tc>
                <a:tc>
                  <a:txBody>
                    <a:bodyPr/>
                    <a:lstStyle/>
                    <a:p>
                      <a:pPr algn="ctr"/>
                      <a:r>
                        <a:rPr lang="en-US" dirty="0"/>
                        <a:t>Check price and quotation Id, then show quotation Details and Pricing form.</a:t>
                      </a:r>
                      <a:endParaRPr lang="it-IT"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POST (price, quotation ID)</a:t>
                      </a:r>
                      <a:endParaRPr lang="it-IT" dirty="0"/>
                    </a:p>
                  </a:txBody>
                  <a:tcPr anchor="ctr"/>
                </a:tc>
                <a:tc>
                  <a:txBody>
                    <a:bodyPr/>
                    <a:lstStyle/>
                    <a:p>
                      <a:pPr algn="ctr"/>
                      <a:r>
                        <a:rPr lang="en-US" dirty="0"/>
                        <a:t>Check price and quotation id and change state.</a:t>
                      </a:r>
                      <a:endParaRPr lang="it-IT" dirty="0"/>
                    </a:p>
                  </a:txBody>
                  <a:tcPr anchor="ctr"/>
                </a:tc>
                <a:extLst>
                  <a:ext uri="{0D108BD9-81ED-4DB2-BD59-A6C34878D82A}">
                    <a16:rowId xmlns:a16="http://schemas.microsoft.com/office/drawing/2014/main" val="2870751666"/>
                  </a:ext>
                </a:extLst>
              </a:tr>
            </a:tbl>
          </a:graphicData>
        </a:graphic>
      </p:graphicFrame>
    </p:spTree>
    <p:extLst>
      <p:ext uri="{BB962C8B-B14F-4D97-AF65-F5344CB8AC3E}">
        <p14:creationId xmlns:p14="http://schemas.microsoft.com/office/powerpoint/2010/main" val="4031838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D8EB126-D0D0-44D7-9E39-852B13C1901B}"/>
              </a:ext>
            </a:extLst>
          </p:cNvPr>
          <p:cNvSpPr txBox="1">
            <a:spLocks/>
          </p:cNvSpPr>
          <p:nvPr/>
        </p:nvSpPr>
        <p:spPr>
          <a:xfrm>
            <a:off x="2085032" y="301450"/>
            <a:ext cx="8229600" cy="723481"/>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t>Controller &amp; Events - WORKER</a:t>
            </a:r>
          </a:p>
        </p:txBody>
      </p:sp>
      <p:graphicFrame>
        <p:nvGraphicFramePr>
          <p:cNvPr id="5" name="Tabella 7">
            <a:extLst>
              <a:ext uri="{FF2B5EF4-FFF2-40B4-BE49-F238E27FC236}">
                <a16:creationId xmlns:a16="http://schemas.microsoft.com/office/drawing/2014/main" id="{87AC0A91-1CBC-4962-8906-8D33F0F715C8}"/>
              </a:ext>
            </a:extLst>
          </p:cNvPr>
          <p:cNvGraphicFramePr>
            <a:graphicFrameLocks noGrp="1"/>
          </p:cNvGraphicFramePr>
          <p:nvPr>
            <p:extLst>
              <p:ext uri="{D42A27DB-BD31-4B8C-83A1-F6EECF244321}">
                <p14:modId xmlns:p14="http://schemas.microsoft.com/office/powerpoint/2010/main" val="945423438"/>
              </p:ext>
            </p:extLst>
          </p:nvPr>
        </p:nvGraphicFramePr>
        <p:xfrm>
          <a:off x="560474" y="1024931"/>
          <a:ext cx="11071052" cy="4698542"/>
        </p:xfrm>
        <a:graphic>
          <a:graphicData uri="http://schemas.openxmlformats.org/drawingml/2006/table">
            <a:tbl>
              <a:tblPr firstRow="1" bandRow="1">
                <a:tableStyleId>{5C22544A-7EE6-4342-B048-85BDC9FD1C3A}</a:tableStyleId>
              </a:tblPr>
              <a:tblGrid>
                <a:gridCol w="2767763">
                  <a:extLst>
                    <a:ext uri="{9D8B030D-6E8A-4147-A177-3AD203B41FA5}">
                      <a16:colId xmlns:a16="http://schemas.microsoft.com/office/drawing/2014/main" val="1564901677"/>
                    </a:ext>
                  </a:extLst>
                </a:gridCol>
                <a:gridCol w="2767763">
                  <a:extLst>
                    <a:ext uri="{9D8B030D-6E8A-4147-A177-3AD203B41FA5}">
                      <a16:colId xmlns:a16="http://schemas.microsoft.com/office/drawing/2014/main" val="400072070"/>
                    </a:ext>
                  </a:extLst>
                </a:gridCol>
                <a:gridCol w="2767763">
                  <a:extLst>
                    <a:ext uri="{9D8B030D-6E8A-4147-A177-3AD203B41FA5}">
                      <a16:colId xmlns:a16="http://schemas.microsoft.com/office/drawing/2014/main" val="1293729520"/>
                    </a:ext>
                  </a:extLst>
                </a:gridCol>
                <a:gridCol w="2767763">
                  <a:extLst>
                    <a:ext uri="{9D8B030D-6E8A-4147-A177-3AD203B41FA5}">
                      <a16:colId xmlns:a16="http://schemas.microsoft.com/office/drawing/2014/main" val="1579071550"/>
                    </a:ext>
                  </a:extLst>
                </a:gridCol>
              </a:tblGrid>
              <a:tr h="563565">
                <a:tc gridSpan="2">
                  <a:txBody>
                    <a:bodyPr/>
                    <a:lstStyle/>
                    <a:p>
                      <a:pPr algn="ctr"/>
                      <a:r>
                        <a:rPr lang="en-US" sz="2400" dirty="0"/>
                        <a:t>CLIENT SIDE</a:t>
                      </a:r>
                      <a:endParaRPr lang="it-IT" sz="2400" dirty="0"/>
                    </a:p>
                  </a:txBody>
                  <a:tcPr anchor="ctr"/>
                </a:tc>
                <a:tc hMerge="1">
                  <a:txBody>
                    <a:bodyPr/>
                    <a:lstStyle/>
                    <a:p>
                      <a:endParaRPr lang="it-IT" dirty="0"/>
                    </a:p>
                  </a:txBody>
                  <a:tcPr/>
                </a:tc>
                <a:tc gridSpan="2">
                  <a:txBody>
                    <a:bodyPr/>
                    <a:lstStyle/>
                    <a:p>
                      <a:pPr algn="ctr"/>
                      <a:r>
                        <a:rPr lang="en-US" sz="2400" dirty="0"/>
                        <a:t>SERVER SIDE</a:t>
                      </a:r>
                      <a:endParaRPr lang="it-IT" sz="2400" dirty="0"/>
                    </a:p>
                  </a:txBody>
                  <a:tcPr anchor="ctr"/>
                </a:tc>
                <a:tc hMerge="1">
                  <a:txBody>
                    <a:bodyPr/>
                    <a:lstStyle/>
                    <a:p>
                      <a:endParaRPr lang="it-IT" dirty="0"/>
                    </a:p>
                  </a:txBody>
                  <a:tcPr/>
                </a:tc>
                <a:extLst>
                  <a:ext uri="{0D108BD9-81ED-4DB2-BD59-A6C34878D82A}">
                    <a16:rowId xmlns:a16="http://schemas.microsoft.com/office/drawing/2014/main" val="1292116452"/>
                  </a:ext>
                </a:extLst>
              </a:tr>
              <a:tr h="571393">
                <a:tc>
                  <a:txBody>
                    <a:bodyPr/>
                    <a:lstStyle/>
                    <a:p>
                      <a:pPr algn="ctr"/>
                      <a:r>
                        <a:rPr lang="en-US" sz="2000" b="1" dirty="0"/>
                        <a:t>Event</a:t>
                      </a:r>
                      <a:endParaRPr lang="it-IT" sz="2000" b="1" dirty="0"/>
                    </a:p>
                  </a:txBody>
                  <a:tcPr anchor="ctr">
                    <a:solidFill>
                      <a:schemeClr val="accent1">
                        <a:lumMod val="60000"/>
                        <a:lumOff val="40000"/>
                      </a:schemeClr>
                    </a:solidFill>
                  </a:tcPr>
                </a:tc>
                <a:tc>
                  <a:txBody>
                    <a:bodyPr/>
                    <a:lstStyle/>
                    <a:p>
                      <a:pPr algn="ctr"/>
                      <a:r>
                        <a:rPr lang="en-US" sz="2400" b="1" dirty="0"/>
                        <a:t>Action</a:t>
                      </a:r>
                      <a:endParaRPr lang="it-IT" sz="2400" b="1" dirty="0"/>
                    </a:p>
                  </a:txBody>
                  <a:tcPr anchor="ctr">
                    <a:solidFill>
                      <a:schemeClr val="accent1">
                        <a:lumMod val="60000"/>
                        <a:lumOff val="40000"/>
                      </a:schemeClr>
                    </a:solidFill>
                  </a:tcPr>
                </a:tc>
                <a:tc>
                  <a:txBody>
                    <a:bodyPr/>
                    <a:lstStyle/>
                    <a:p>
                      <a:pPr algn="ctr"/>
                      <a:r>
                        <a:rPr lang="en-US" sz="2400" b="1" dirty="0"/>
                        <a:t>Event</a:t>
                      </a:r>
                      <a:endParaRPr lang="it-IT" sz="2400" b="1" dirty="0"/>
                    </a:p>
                  </a:txBody>
                  <a:tcPr anchor="ctr">
                    <a:solidFill>
                      <a:schemeClr val="accent1">
                        <a:lumMod val="60000"/>
                        <a:lumOff val="40000"/>
                      </a:schemeClr>
                    </a:solidFill>
                  </a:tcPr>
                </a:tc>
                <a:tc>
                  <a:txBody>
                    <a:bodyPr/>
                    <a:lstStyle/>
                    <a:p>
                      <a:pPr algn="ctr"/>
                      <a:r>
                        <a:rPr lang="en-US" sz="2400" b="1" dirty="0"/>
                        <a:t>Action</a:t>
                      </a:r>
                      <a:endParaRPr lang="it-IT" sz="2400" b="1" dirty="0"/>
                    </a:p>
                  </a:txBody>
                  <a:tcPr anchor="ctr">
                    <a:solidFill>
                      <a:schemeClr val="accent1">
                        <a:lumMod val="60000"/>
                        <a:lumOff val="40000"/>
                      </a:schemeClr>
                    </a:solidFill>
                  </a:tcPr>
                </a:tc>
                <a:extLst>
                  <a:ext uri="{0D108BD9-81ED-4DB2-BD59-A6C34878D82A}">
                    <a16:rowId xmlns:a16="http://schemas.microsoft.com/office/drawing/2014/main" val="3204850159"/>
                  </a:ext>
                </a:extLst>
              </a:tr>
              <a:tr h="797631">
                <a:tc>
                  <a:txBody>
                    <a:bodyPr/>
                    <a:lstStyle/>
                    <a:p>
                      <a:pPr algn="ctr"/>
                      <a:r>
                        <a:rPr lang="en-US" dirty="0"/>
                        <a:t>Home page Worker -&gt; Load</a:t>
                      </a:r>
                      <a:endParaRPr lang="it-IT" dirty="0"/>
                    </a:p>
                  </a:txBody>
                  <a:tcPr anchor="ctr"/>
                </a:tc>
                <a:tc>
                  <a:txBody>
                    <a:bodyPr/>
                    <a:lstStyle/>
                    <a:p>
                      <a:pPr algn="ctr"/>
                      <a:r>
                        <a:rPr lang="en-US" dirty="0"/>
                        <a:t>Orchestrator -&gt; Managed Quotation -&gt; </a:t>
                      </a:r>
                      <a:r>
                        <a:rPr lang="en-US" dirty="0" err="1"/>
                        <a:t>makeCall</a:t>
                      </a:r>
                      <a:endParaRPr lang="it-IT" dirty="0"/>
                    </a:p>
                  </a:txBody>
                  <a:tcPr anchor="ctr"/>
                </a:tc>
                <a:tc>
                  <a:txBody>
                    <a:bodyPr/>
                    <a:lstStyle/>
                    <a:p>
                      <a:pPr algn="ctr"/>
                      <a:r>
                        <a:rPr lang="en-US" dirty="0"/>
                        <a:t>GET</a:t>
                      </a:r>
                      <a:endParaRPr lang="it-IT" dirty="0"/>
                    </a:p>
                  </a:txBody>
                  <a:tcPr anchor="ctr"/>
                </a:tc>
                <a:tc>
                  <a:txBody>
                    <a:bodyPr/>
                    <a:lstStyle/>
                    <a:p>
                      <a:pPr algn="ctr"/>
                      <a:r>
                        <a:rPr lang="en-US" dirty="0" err="1"/>
                        <a:t>ManagedQuotations</a:t>
                      </a:r>
                      <a:endParaRPr lang="en-US" dirty="0"/>
                    </a:p>
                  </a:txBody>
                  <a:tcPr anchor="ctr"/>
                </a:tc>
                <a:extLst>
                  <a:ext uri="{0D108BD9-81ED-4DB2-BD59-A6C34878D82A}">
                    <a16:rowId xmlns:a16="http://schemas.microsoft.com/office/drawing/2014/main" val="2268550518"/>
                  </a:ext>
                </a:extLst>
              </a:tr>
              <a:tr h="571393">
                <a:tc>
                  <a:txBody>
                    <a:bodyPr/>
                    <a:lstStyle/>
                    <a:p>
                      <a:pPr algn="ctr"/>
                      <a:r>
                        <a:rPr lang="en-US" dirty="0"/>
                        <a:t>Home page Worker -&gt; Load</a:t>
                      </a:r>
                      <a:endParaRPr lang="it-IT" dirty="0"/>
                    </a:p>
                  </a:txBody>
                  <a:tcPr anchor="ctr"/>
                </a:tc>
                <a:tc>
                  <a:txBody>
                    <a:bodyPr/>
                    <a:lstStyle/>
                    <a:p>
                      <a:pPr algn="ctr"/>
                      <a:r>
                        <a:rPr lang="en-US" dirty="0"/>
                        <a:t>Orchestrator -&gt; Free Table</a:t>
                      </a:r>
                    </a:p>
                    <a:p>
                      <a:pPr algn="ctr"/>
                      <a:r>
                        <a:rPr lang="en-US" dirty="0"/>
                        <a:t>-&gt; </a:t>
                      </a:r>
                      <a:r>
                        <a:rPr lang="en-US" dirty="0" err="1"/>
                        <a:t>makeCall</a:t>
                      </a:r>
                      <a:endParaRPr lang="it-IT" dirty="0"/>
                    </a:p>
                  </a:txBody>
                  <a:tcPr anchor="ctr"/>
                </a:tc>
                <a:tc>
                  <a:txBody>
                    <a:bodyPr/>
                    <a:lstStyle/>
                    <a:p>
                      <a:pPr algn="ctr"/>
                      <a:r>
                        <a:rPr lang="en-US" dirty="0"/>
                        <a:t>GET</a:t>
                      </a:r>
                      <a:endParaRPr lang="it-IT" dirty="0"/>
                    </a:p>
                  </a:txBody>
                  <a:tcPr anchor="ctr"/>
                </a:tc>
                <a:tc>
                  <a:txBody>
                    <a:bodyPr/>
                    <a:lstStyle/>
                    <a:p>
                      <a:pPr algn="ctr"/>
                      <a:r>
                        <a:rPr lang="en-US" dirty="0" err="1"/>
                        <a:t>FreeQuotations</a:t>
                      </a:r>
                      <a:endParaRPr lang="it-IT" dirty="0"/>
                    </a:p>
                  </a:txBody>
                  <a:tcPr anchor="ctr"/>
                </a:tc>
                <a:extLst>
                  <a:ext uri="{0D108BD9-81ED-4DB2-BD59-A6C34878D82A}">
                    <a16:rowId xmlns:a16="http://schemas.microsoft.com/office/drawing/2014/main" val="3609050669"/>
                  </a:ext>
                </a:extLst>
              </a:tr>
              <a:tr h="571393">
                <a:tc>
                  <a:txBody>
                    <a:bodyPr/>
                    <a:lstStyle/>
                    <a:p>
                      <a:pPr algn="ctr"/>
                      <a:r>
                        <a:rPr lang="en-US" dirty="0"/>
                        <a:t>Free quotation List -&gt; show quotation details</a:t>
                      </a:r>
                      <a:endParaRPr lang="it-IT" dirty="0"/>
                    </a:p>
                  </a:txBody>
                  <a:tcPr anchor="ctr"/>
                </a:tc>
                <a:tc>
                  <a:txBody>
                    <a:bodyPr/>
                    <a:lstStyle/>
                    <a:p>
                      <a:pPr algn="ctr"/>
                      <a:r>
                        <a:rPr lang="en-US" dirty="0"/>
                        <a:t>Orchestrator -&gt; </a:t>
                      </a:r>
                      <a:r>
                        <a:rPr lang="en-US" dirty="0" err="1"/>
                        <a:t>changeToPricePage</a:t>
                      </a:r>
                      <a:endParaRPr lang="it-IT" dirty="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a:ln>
                            <a:noFill/>
                          </a:ln>
                          <a:solidFill>
                            <a:srgbClr val="C00000"/>
                          </a:solidFill>
                          <a:effectLst/>
                          <a:uLnTx/>
                          <a:uFillTx/>
                          <a:latin typeface="+mn-lt"/>
                          <a:ea typeface="+mn-ea"/>
                          <a:cs typeface="+mn-cs"/>
                        </a:rPr>
                        <a:t>(No interactions)</a:t>
                      </a:r>
                      <a:endParaRPr kumimoji="0" lang="it-IT" sz="1300" b="0" i="1" u="none" strike="noStrike" kern="1200" cap="none" spc="0" normalizeH="0" baseline="0" noProof="0" dirty="0">
                        <a:ln>
                          <a:noFill/>
                        </a:ln>
                        <a:solidFill>
                          <a:srgbClr val="C00000"/>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dirty="0"/>
                    </a:p>
                  </a:txBody>
                  <a:tcPr anchor="ctr"/>
                </a:tc>
                <a:tc hMerge="1">
                  <a:txBody>
                    <a:bodyPr/>
                    <a:lstStyle/>
                    <a:p>
                      <a:pPr algn="ctr"/>
                      <a:endParaRPr lang="it-IT" dirty="0"/>
                    </a:p>
                  </a:txBody>
                  <a:tcPr anchor="ctr"/>
                </a:tc>
                <a:extLst>
                  <a:ext uri="{0D108BD9-81ED-4DB2-BD59-A6C34878D82A}">
                    <a16:rowId xmlns:a16="http://schemas.microsoft.com/office/drawing/2014/main" val="2938925728"/>
                  </a:ext>
                </a:extLst>
              </a:tr>
              <a:tr h="571393">
                <a:tc>
                  <a:txBody>
                    <a:bodyPr/>
                    <a:lstStyle/>
                    <a:p>
                      <a:pPr algn="ctr"/>
                      <a:r>
                        <a:rPr lang="en-US" dirty="0"/>
                        <a:t>Pricing form -&gt; come back</a:t>
                      </a:r>
                      <a:endParaRPr lang="it-IT" dirty="0"/>
                    </a:p>
                  </a:txBody>
                  <a:tcPr anchor="ctr"/>
                </a:tc>
                <a:tc>
                  <a:txBody>
                    <a:bodyPr/>
                    <a:lstStyle/>
                    <a:p>
                      <a:pPr algn="ctr"/>
                      <a:r>
                        <a:rPr lang="en-US" dirty="0"/>
                        <a:t>Orchestrator -&gt; Refresh</a:t>
                      </a:r>
                      <a:endParaRPr lang="it-IT" dirty="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a:ln>
                            <a:noFill/>
                          </a:ln>
                          <a:solidFill>
                            <a:srgbClr val="C00000"/>
                          </a:solidFill>
                          <a:effectLst/>
                          <a:uLnTx/>
                          <a:uFillTx/>
                          <a:latin typeface="+mn-lt"/>
                          <a:ea typeface="+mn-ea"/>
                          <a:cs typeface="+mn-cs"/>
                        </a:rPr>
                        <a:t>(No interactions)</a:t>
                      </a:r>
                      <a:endParaRPr kumimoji="0" lang="it-IT" sz="1300" b="0" i="1" u="none" strike="noStrike" kern="1200" cap="none" spc="0" normalizeH="0" baseline="0" noProof="0" dirty="0">
                        <a:ln>
                          <a:noFill/>
                        </a:ln>
                        <a:solidFill>
                          <a:srgbClr val="C00000"/>
                        </a:solidFill>
                        <a:effectLst/>
                        <a:uLnTx/>
                        <a:uFillTx/>
                        <a:latin typeface="+mn-lt"/>
                        <a:ea typeface="+mn-ea"/>
                        <a:cs typeface="+mn-cs"/>
                      </a:endParaRPr>
                    </a:p>
                    <a:p>
                      <a:pPr algn="ctr"/>
                      <a:endParaRPr lang="it-IT" sz="1300" i="1" dirty="0">
                        <a:solidFill>
                          <a:srgbClr val="C00000"/>
                        </a:solidFill>
                      </a:endParaRPr>
                    </a:p>
                  </a:txBody>
                  <a:tcPr anchor="ctr"/>
                </a:tc>
                <a:tc hMerge="1">
                  <a:txBody>
                    <a:bodyPr/>
                    <a:lstStyle/>
                    <a:p>
                      <a:pPr algn="ctr"/>
                      <a:endParaRPr lang="it-IT" sz="1300" i="1" dirty="0">
                        <a:solidFill>
                          <a:srgbClr val="C00000"/>
                        </a:solidFill>
                      </a:endParaRPr>
                    </a:p>
                  </a:txBody>
                  <a:tcPr anchor="ctr"/>
                </a:tc>
                <a:extLst>
                  <a:ext uri="{0D108BD9-81ED-4DB2-BD59-A6C34878D82A}">
                    <a16:rowId xmlns:a16="http://schemas.microsoft.com/office/drawing/2014/main" val="3600086043"/>
                  </a:ext>
                </a:extLst>
              </a:tr>
              <a:tr h="571393">
                <a:tc>
                  <a:txBody>
                    <a:bodyPr/>
                    <a:lstStyle/>
                    <a:p>
                      <a:pPr algn="ctr"/>
                      <a:r>
                        <a:rPr lang="en-US" dirty="0"/>
                        <a:t>Free Quotation List -&gt; Show pending request -&gt; submit price</a:t>
                      </a:r>
                      <a:endParaRPr lang="it-IT" dirty="0"/>
                    </a:p>
                  </a:txBody>
                  <a:tcPr anchor="ctr"/>
                </a:tc>
                <a:tc>
                  <a:txBody>
                    <a:bodyPr/>
                    <a:lstStyle/>
                    <a:p>
                      <a:pPr algn="ctr"/>
                      <a:r>
                        <a:rPr lang="en-US" dirty="0" err="1"/>
                        <a:t>pricePost</a:t>
                      </a:r>
                      <a:r>
                        <a:rPr lang="en-US" dirty="0"/>
                        <a:t> -&gt; </a:t>
                      </a:r>
                      <a:r>
                        <a:rPr lang="en-US" dirty="0" err="1"/>
                        <a:t>makeCall</a:t>
                      </a:r>
                      <a:endParaRPr lang="it-IT"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POST (price, quotation ID)</a:t>
                      </a:r>
                      <a:endParaRPr lang="it-IT" dirty="0"/>
                    </a:p>
                  </a:txBody>
                  <a:tcPr anchor="ctr"/>
                </a:tc>
                <a:tc>
                  <a:txBody>
                    <a:bodyPr/>
                    <a:lstStyle/>
                    <a:p>
                      <a:pPr algn="ctr"/>
                      <a:r>
                        <a:rPr lang="en-US" dirty="0" err="1"/>
                        <a:t>PricePost</a:t>
                      </a:r>
                      <a:endParaRPr lang="it-IT" dirty="0"/>
                    </a:p>
                  </a:txBody>
                  <a:tcPr anchor="ctr"/>
                </a:tc>
                <a:extLst>
                  <a:ext uri="{0D108BD9-81ED-4DB2-BD59-A6C34878D82A}">
                    <a16:rowId xmlns:a16="http://schemas.microsoft.com/office/drawing/2014/main" val="2870751666"/>
                  </a:ext>
                </a:extLst>
              </a:tr>
            </a:tbl>
          </a:graphicData>
        </a:graphic>
      </p:graphicFrame>
    </p:spTree>
    <p:extLst>
      <p:ext uri="{BB962C8B-B14F-4D97-AF65-F5344CB8AC3E}">
        <p14:creationId xmlns:p14="http://schemas.microsoft.com/office/powerpoint/2010/main" val="1102370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8D57BA84-8EDB-4BA0-86EB-0A0A95D1033F}"/>
              </a:ext>
            </a:extLst>
          </p:cNvPr>
          <p:cNvSpPr txBox="1"/>
          <p:nvPr/>
        </p:nvSpPr>
        <p:spPr>
          <a:xfrm>
            <a:off x="638536" y="1159164"/>
            <a:ext cx="10914927" cy="4524315"/>
          </a:xfrm>
          <a:prstGeom prst="rect">
            <a:avLst/>
          </a:prstGeom>
          <a:noFill/>
        </p:spPr>
        <p:txBody>
          <a:bodyPr wrap="square">
            <a:spAutoFit/>
          </a:bodyPr>
          <a:lstStyle/>
          <a:p>
            <a:r>
              <a:rPr lang="it-IT" dirty="0"/>
              <a:t>Un’applicazione web consente la gestione di richieste di </a:t>
            </a:r>
            <a:r>
              <a:rPr lang="it-IT" b="1" dirty="0">
                <a:solidFill>
                  <a:srgbClr val="C00000"/>
                </a:solidFill>
              </a:rPr>
              <a:t>preventivi</a:t>
            </a:r>
            <a:r>
              <a:rPr lang="it-IT" dirty="0"/>
              <a:t> per </a:t>
            </a:r>
            <a:r>
              <a:rPr lang="it-IT" b="1" dirty="0">
                <a:solidFill>
                  <a:srgbClr val="C00000"/>
                </a:solidFill>
              </a:rPr>
              <a:t>prodotti</a:t>
            </a:r>
            <a:r>
              <a:rPr lang="it-IT" dirty="0"/>
              <a:t> personalizzati. </a:t>
            </a:r>
            <a:r>
              <a:rPr lang="it-IT" b="1" dirty="0">
                <a:solidFill>
                  <a:srgbClr val="002060"/>
                </a:solidFill>
              </a:rPr>
              <a:t>Un preventivo è</a:t>
            </a:r>
          </a:p>
          <a:p>
            <a:r>
              <a:rPr lang="it-IT" b="1" dirty="0">
                <a:solidFill>
                  <a:srgbClr val="002060"/>
                </a:solidFill>
              </a:rPr>
              <a:t>associato a un prodotto</a:t>
            </a:r>
            <a:r>
              <a:rPr lang="it-IT" dirty="0"/>
              <a:t>, </a:t>
            </a:r>
            <a:r>
              <a:rPr lang="it-IT" b="1" dirty="0">
                <a:solidFill>
                  <a:srgbClr val="002060"/>
                </a:solidFill>
              </a:rPr>
              <a:t>al cliente che l’ha richiesto</a:t>
            </a:r>
            <a:r>
              <a:rPr lang="it-IT" dirty="0"/>
              <a:t> e </a:t>
            </a:r>
            <a:r>
              <a:rPr lang="it-IT" b="1" dirty="0">
                <a:solidFill>
                  <a:srgbClr val="002060"/>
                </a:solidFill>
              </a:rPr>
              <a:t>all’impiegato che l’ha gestito</a:t>
            </a:r>
            <a:r>
              <a:rPr lang="it-IT" dirty="0"/>
              <a:t>. </a:t>
            </a:r>
            <a:r>
              <a:rPr lang="it-IT" b="1" dirty="0">
                <a:solidFill>
                  <a:srgbClr val="002060"/>
                </a:solidFill>
              </a:rPr>
              <a:t>Il preventivo comprende una</a:t>
            </a:r>
          </a:p>
          <a:p>
            <a:r>
              <a:rPr lang="it-IT" b="1" dirty="0">
                <a:solidFill>
                  <a:srgbClr val="002060"/>
                </a:solidFill>
              </a:rPr>
              <a:t>o più opzioni per il prodotto a cui è associato</a:t>
            </a:r>
            <a:r>
              <a:rPr lang="it-IT" dirty="0"/>
              <a:t>, che devono essere tra quelle disponibili per il prodotto. Un</a:t>
            </a:r>
          </a:p>
          <a:p>
            <a:r>
              <a:rPr lang="it-IT" dirty="0"/>
              <a:t>prodotto ha un </a:t>
            </a:r>
            <a:r>
              <a:rPr lang="it-IT" b="1" dirty="0">
                <a:solidFill>
                  <a:srgbClr val="00B050"/>
                </a:solidFill>
              </a:rPr>
              <a:t>codice</a:t>
            </a:r>
            <a:r>
              <a:rPr lang="it-IT" dirty="0"/>
              <a:t>, un’</a:t>
            </a:r>
            <a:r>
              <a:rPr lang="it-IT" b="1" dirty="0">
                <a:solidFill>
                  <a:srgbClr val="00B050"/>
                </a:solidFill>
              </a:rPr>
              <a:t>immagine </a:t>
            </a:r>
            <a:r>
              <a:rPr lang="it-IT" dirty="0"/>
              <a:t>e un </a:t>
            </a:r>
            <a:r>
              <a:rPr lang="it-IT" b="1" dirty="0">
                <a:solidFill>
                  <a:srgbClr val="00B050"/>
                </a:solidFill>
              </a:rPr>
              <a:t>nome</a:t>
            </a:r>
            <a:r>
              <a:rPr lang="it-IT" dirty="0"/>
              <a:t>. Un’</a:t>
            </a:r>
            <a:r>
              <a:rPr lang="it-IT" b="1" dirty="0">
                <a:solidFill>
                  <a:srgbClr val="C00000"/>
                </a:solidFill>
              </a:rPr>
              <a:t>opzione</a:t>
            </a:r>
            <a:r>
              <a:rPr lang="it-IT" dirty="0"/>
              <a:t> ha un </a:t>
            </a:r>
            <a:r>
              <a:rPr lang="it-IT" b="1" dirty="0">
                <a:solidFill>
                  <a:srgbClr val="00B050"/>
                </a:solidFill>
              </a:rPr>
              <a:t>codice</a:t>
            </a:r>
            <a:r>
              <a:rPr lang="it-IT" dirty="0"/>
              <a:t>, un</a:t>
            </a:r>
            <a:r>
              <a:rPr lang="it-IT" b="1" dirty="0">
                <a:solidFill>
                  <a:srgbClr val="00B050"/>
                </a:solidFill>
              </a:rPr>
              <a:t> tipo (“normale”, “in offerta”) </a:t>
            </a:r>
            <a:r>
              <a:rPr lang="it-IT" dirty="0"/>
              <a:t>e un</a:t>
            </a:r>
          </a:p>
          <a:p>
            <a:r>
              <a:rPr lang="it-IT" b="1" dirty="0">
                <a:solidFill>
                  <a:srgbClr val="00B050"/>
                </a:solidFill>
              </a:rPr>
              <a:t>nome</a:t>
            </a:r>
            <a:r>
              <a:rPr lang="it-IT" dirty="0"/>
              <a:t>. Un </a:t>
            </a:r>
            <a:r>
              <a:rPr lang="it-IT" b="1" dirty="0">
                <a:solidFill>
                  <a:srgbClr val="C00000"/>
                </a:solidFill>
              </a:rPr>
              <a:t>preventivo</a:t>
            </a:r>
            <a:r>
              <a:rPr lang="it-IT" dirty="0"/>
              <a:t> ha un</a:t>
            </a:r>
            <a:r>
              <a:rPr lang="it-IT" b="1" dirty="0">
                <a:solidFill>
                  <a:srgbClr val="00B050"/>
                </a:solidFill>
              </a:rPr>
              <a:t> prezzo</a:t>
            </a:r>
            <a:r>
              <a:rPr lang="it-IT" dirty="0"/>
              <a:t>, </a:t>
            </a:r>
            <a:r>
              <a:rPr lang="it-IT" b="1" dirty="0">
                <a:solidFill>
                  <a:srgbClr val="002060"/>
                </a:solidFill>
              </a:rPr>
              <a:t>definito dall’impiegato</a:t>
            </a:r>
            <a:r>
              <a:rPr lang="it-IT" dirty="0"/>
              <a:t>. Quando l’utente (</a:t>
            </a:r>
            <a:r>
              <a:rPr lang="it-IT" b="1" dirty="0">
                <a:solidFill>
                  <a:srgbClr val="C00000"/>
                </a:solidFill>
              </a:rPr>
              <a:t>cliente</a:t>
            </a:r>
            <a:r>
              <a:rPr lang="it-IT" dirty="0"/>
              <a:t> o </a:t>
            </a:r>
            <a:r>
              <a:rPr lang="it-IT" b="1" dirty="0">
                <a:solidFill>
                  <a:srgbClr val="C00000"/>
                </a:solidFill>
              </a:rPr>
              <a:t>impiegato</a:t>
            </a:r>
            <a:r>
              <a:rPr lang="it-IT" dirty="0"/>
              <a:t>) accede</a:t>
            </a:r>
          </a:p>
          <a:p>
            <a:r>
              <a:rPr lang="it-IT" dirty="0"/>
              <a:t>all’applicazione, appare una LOGIN PAGE, mediante la quale </a:t>
            </a:r>
            <a:r>
              <a:rPr lang="it-IT" b="1" dirty="0">
                <a:solidFill>
                  <a:srgbClr val="C00000"/>
                </a:solidFill>
              </a:rPr>
              <a:t>l’utente</a:t>
            </a:r>
            <a:r>
              <a:rPr lang="it-IT" dirty="0"/>
              <a:t> si autentica con </a:t>
            </a:r>
            <a:r>
              <a:rPr lang="it-IT" b="1" dirty="0">
                <a:solidFill>
                  <a:srgbClr val="00B050"/>
                </a:solidFill>
              </a:rPr>
              <a:t>username e password</a:t>
            </a:r>
            <a:r>
              <a:rPr lang="it-IT" dirty="0"/>
              <a:t>.</a:t>
            </a:r>
          </a:p>
          <a:p>
            <a:r>
              <a:rPr lang="it-IT" dirty="0"/>
              <a:t>Quando un cliente fa login, accede a una pagina HOME PAGE CLIENTE che contiene una </a:t>
            </a:r>
            <a:r>
              <a:rPr lang="it-IT" dirty="0" err="1"/>
              <a:t>form</a:t>
            </a:r>
            <a:r>
              <a:rPr lang="it-IT" dirty="0"/>
              <a:t> per creare un</a:t>
            </a:r>
          </a:p>
          <a:p>
            <a:r>
              <a:rPr lang="it-IT" dirty="0"/>
              <a:t>preventivo e l’elenco dei preventivi creati dal cliente. Mediante la </a:t>
            </a:r>
            <a:r>
              <a:rPr lang="it-IT" dirty="0" err="1"/>
              <a:t>form</a:t>
            </a:r>
            <a:r>
              <a:rPr lang="it-IT" dirty="0"/>
              <a:t> l’utente per prima cosa sceglie il prodotto;</a:t>
            </a:r>
          </a:p>
          <a:p>
            <a:r>
              <a:rPr lang="it-IT" dirty="0"/>
              <a:t>scelto il prodotto, la </a:t>
            </a:r>
            <a:r>
              <a:rPr lang="it-IT" dirty="0" err="1"/>
              <a:t>form</a:t>
            </a:r>
            <a:r>
              <a:rPr lang="it-IT" dirty="0"/>
              <a:t> mostra le opzioni di quel prodotto. L’utente sceglie le opzioni (almeno una) e conferma</a:t>
            </a:r>
          </a:p>
          <a:p>
            <a:r>
              <a:rPr lang="it-IT" dirty="0"/>
              <a:t>l’invio del preventivo mediante il bottone INVIA PREVENTIVO. Quando un impiegato fa login, accede a una pagina</a:t>
            </a:r>
          </a:p>
          <a:p>
            <a:r>
              <a:rPr lang="it-IT" dirty="0"/>
              <a:t>HOME PAGE IMPIEGATO che contiene l’elenco dei preventivi gestiti da lui in precedenza e quello dei preventivi</a:t>
            </a:r>
          </a:p>
          <a:p>
            <a:r>
              <a:rPr lang="it-IT" dirty="0"/>
              <a:t>non ancora associati a nessun impiegato. Quando l’impiegato seleziona un elemento dall’elenco dei preventivi</a:t>
            </a:r>
          </a:p>
          <a:p>
            <a:r>
              <a:rPr lang="it-IT" dirty="0"/>
              <a:t>non ancora associati a nessuno, compare una pagina PREZZA PREVENTIVO che mostra i dati del cliente (username)</a:t>
            </a:r>
          </a:p>
          <a:p>
            <a:r>
              <a:rPr lang="it-IT" dirty="0"/>
              <a:t>e del preventivo e una </a:t>
            </a:r>
            <a:r>
              <a:rPr lang="it-IT" dirty="0" err="1"/>
              <a:t>form</a:t>
            </a:r>
            <a:r>
              <a:rPr lang="it-IT" dirty="0"/>
              <a:t> per inserire il prezzo del preventivo. Quando l’impiegato inserisce il prezzo e invia i</a:t>
            </a:r>
          </a:p>
          <a:p>
            <a:r>
              <a:rPr lang="it-IT" dirty="0"/>
              <a:t>dati con il bottone INVIA PREZZO, compare di nuovo la pagina HOME PAGE IMPIEGATO con gli elenchi dei</a:t>
            </a:r>
          </a:p>
          <a:p>
            <a:r>
              <a:rPr lang="it-IT" dirty="0"/>
              <a:t>preventivi aggiornati.</a:t>
            </a:r>
          </a:p>
        </p:txBody>
      </p:sp>
      <p:sp>
        <p:nvSpPr>
          <p:cNvPr id="6" name="Title 1">
            <a:extLst>
              <a:ext uri="{FF2B5EF4-FFF2-40B4-BE49-F238E27FC236}">
                <a16:creationId xmlns:a16="http://schemas.microsoft.com/office/drawing/2014/main" id="{09207A43-9418-4B9A-9A32-650CB5671253}"/>
              </a:ext>
            </a:extLst>
          </p:cNvPr>
          <p:cNvSpPr>
            <a:spLocks noGrp="1"/>
          </p:cNvSpPr>
          <p:nvPr>
            <p:ph type="title"/>
          </p:nvPr>
        </p:nvSpPr>
        <p:spPr>
          <a:xfrm>
            <a:off x="2074984" y="73190"/>
            <a:ext cx="8229600" cy="1143000"/>
          </a:xfrm>
        </p:spPr>
        <p:txBody>
          <a:bodyPr/>
          <a:lstStyle/>
          <a:p>
            <a:pPr algn="ctr"/>
            <a:r>
              <a:rPr lang="en-US" b="1" i="1" dirty="0"/>
              <a:t>Data analysis</a:t>
            </a:r>
            <a:endParaRPr lang="en-US" b="1" i="1" dirty="0">
              <a:solidFill>
                <a:srgbClr val="FF0000"/>
              </a:solidFill>
            </a:endParaRPr>
          </a:p>
        </p:txBody>
      </p:sp>
      <p:sp>
        <p:nvSpPr>
          <p:cNvPr id="2" name="CasellaDiTesto 1">
            <a:extLst>
              <a:ext uri="{FF2B5EF4-FFF2-40B4-BE49-F238E27FC236}">
                <a16:creationId xmlns:a16="http://schemas.microsoft.com/office/drawing/2014/main" id="{DF581BEB-18B7-4178-A360-C189CA72E20E}"/>
              </a:ext>
            </a:extLst>
          </p:cNvPr>
          <p:cNvSpPr txBox="1"/>
          <p:nvPr/>
        </p:nvSpPr>
        <p:spPr>
          <a:xfrm>
            <a:off x="509286" y="6169306"/>
            <a:ext cx="5586714" cy="369332"/>
          </a:xfrm>
          <a:prstGeom prst="rect">
            <a:avLst/>
          </a:prstGeom>
          <a:noFill/>
        </p:spPr>
        <p:txBody>
          <a:bodyPr wrap="square" rtlCol="0">
            <a:spAutoFit/>
          </a:bodyPr>
          <a:lstStyle/>
          <a:p>
            <a:r>
              <a:rPr lang="en-US" b="1" dirty="0">
                <a:solidFill>
                  <a:srgbClr val="C00000"/>
                </a:solidFill>
              </a:rPr>
              <a:t>Entities</a:t>
            </a:r>
            <a:r>
              <a:rPr lang="en-US" dirty="0"/>
              <a:t>, </a:t>
            </a:r>
            <a:r>
              <a:rPr lang="en-US" b="1" dirty="0">
                <a:solidFill>
                  <a:srgbClr val="00B050"/>
                </a:solidFill>
              </a:rPr>
              <a:t>attributes</a:t>
            </a:r>
            <a:r>
              <a:rPr lang="en-US" dirty="0"/>
              <a:t>, </a:t>
            </a:r>
            <a:r>
              <a:rPr lang="en-US" b="1" dirty="0">
                <a:solidFill>
                  <a:schemeClr val="accent1">
                    <a:lumMod val="50000"/>
                  </a:schemeClr>
                </a:solidFill>
              </a:rPr>
              <a:t>relationships</a:t>
            </a:r>
            <a:endParaRPr lang="it-IT" b="1" dirty="0">
              <a:solidFill>
                <a:schemeClr val="accent1">
                  <a:lumMod val="50000"/>
                </a:schemeClr>
              </a:solidFill>
            </a:endParaRPr>
          </a:p>
        </p:txBody>
      </p:sp>
    </p:spTree>
    <p:extLst>
      <p:ext uri="{BB962C8B-B14F-4D97-AF65-F5344CB8AC3E}">
        <p14:creationId xmlns:p14="http://schemas.microsoft.com/office/powerpoint/2010/main" val="3399397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4">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a:t>
            </a:r>
            <a:r>
              <a:rPr lang="es-419" dirty="0"/>
              <a:t> </a:t>
            </a:r>
            <a:r>
              <a:rPr lang="es-419" b="1" i="1" dirty="0"/>
              <a:t>Login </a:t>
            </a:r>
            <a:r>
              <a:rPr lang="es-419" sz="2400" b="1" i="1" dirty="0"/>
              <a:t>(Worker &amp; Client)</a:t>
            </a:r>
            <a:endParaRPr b="1" i="1" dirty="0"/>
          </a:p>
        </p:txBody>
      </p:sp>
      <p:pic>
        <p:nvPicPr>
          <p:cNvPr id="5" name="Immagine 4" descr="Immagine che contiene screenshot, segnale, città, via&#10;&#10;Descrizione generata automaticamente">
            <a:extLst>
              <a:ext uri="{FF2B5EF4-FFF2-40B4-BE49-F238E27FC236}">
                <a16:creationId xmlns:a16="http://schemas.microsoft.com/office/drawing/2014/main" id="{C3900F83-95FC-49B8-B996-7534BC044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932" y="1451139"/>
            <a:ext cx="11666136" cy="4900080"/>
          </a:xfrm>
          <a:prstGeom prst="rect">
            <a:avLst/>
          </a:prstGeom>
        </p:spPr>
      </p:pic>
    </p:spTree>
    <p:extLst>
      <p:ext uri="{BB962C8B-B14F-4D97-AF65-F5344CB8AC3E}">
        <p14:creationId xmlns:p14="http://schemas.microsoft.com/office/powerpoint/2010/main" val="3726077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 segnale&#10;&#10;Descrizione generata automaticamente">
            <a:extLst>
              <a:ext uri="{FF2B5EF4-FFF2-40B4-BE49-F238E27FC236}">
                <a16:creationId xmlns:a16="http://schemas.microsoft.com/office/drawing/2014/main" id="{D709AFD0-DC9D-4C9D-AD7B-039D6883B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245" y="1355831"/>
            <a:ext cx="8945474" cy="5283128"/>
          </a:xfrm>
          <a:prstGeom prst="rect">
            <a:avLst/>
          </a:prstGeom>
        </p:spPr>
      </p:pic>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4">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Registration </a:t>
            </a:r>
            <a:r>
              <a:rPr lang="es-419" sz="3200" b="1" i="1" dirty="0"/>
              <a:t>(pt.1)</a:t>
            </a:r>
            <a:endParaRPr b="1" i="1" dirty="0"/>
          </a:p>
        </p:txBody>
      </p:sp>
    </p:spTree>
    <p:extLst>
      <p:ext uri="{BB962C8B-B14F-4D97-AF65-F5344CB8AC3E}">
        <p14:creationId xmlns:p14="http://schemas.microsoft.com/office/powerpoint/2010/main" val="3911598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scuro, palo, città&#10;&#10;Descrizione generata automaticamente">
            <a:extLst>
              <a:ext uri="{FF2B5EF4-FFF2-40B4-BE49-F238E27FC236}">
                <a16:creationId xmlns:a16="http://schemas.microsoft.com/office/drawing/2014/main" id="{A10FF0D4-F0B4-4890-A521-CA5DB5140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808" y="1365879"/>
            <a:ext cx="8977059" cy="5286143"/>
          </a:xfrm>
          <a:prstGeom prst="rect">
            <a:avLst/>
          </a:prstGeom>
        </p:spPr>
      </p:pic>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4">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Registration </a:t>
            </a:r>
            <a:r>
              <a:rPr lang="es-419" sz="3200" b="1" i="1" dirty="0"/>
              <a:t>(pt.2)</a:t>
            </a:r>
            <a:endParaRPr b="1" i="1" dirty="0"/>
          </a:p>
        </p:txBody>
      </p:sp>
    </p:spTree>
    <p:extLst>
      <p:ext uri="{BB962C8B-B14F-4D97-AF65-F5344CB8AC3E}">
        <p14:creationId xmlns:p14="http://schemas.microsoft.com/office/powerpoint/2010/main" val="2358035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6">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Client access home page </a:t>
            </a:r>
            <a:r>
              <a:rPr lang="es-419" sz="3200" b="1" i="1" dirty="0"/>
              <a:t>(pt.1)</a:t>
            </a:r>
            <a:endParaRPr b="1" i="1" dirty="0"/>
          </a:p>
        </p:txBody>
      </p:sp>
      <p:pic>
        <p:nvPicPr>
          <p:cNvPr id="3" name="Immagine 2" descr="Immagine che contiene monitor, screenshot, schermo, computer&#10;&#10;Descrizione generata automaticamente">
            <a:extLst>
              <a:ext uri="{FF2B5EF4-FFF2-40B4-BE49-F238E27FC236}">
                <a16:creationId xmlns:a16="http://schemas.microsoft.com/office/drawing/2014/main" id="{5BF402A5-7E7D-4412-A08F-F64CD0247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1516635"/>
            <a:ext cx="10896600" cy="4816410"/>
          </a:xfrm>
          <a:prstGeom prst="rect">
            <a:avLst/>
          </a:prstGeom>
        </p:spPr>
      </p:pic>
    </p:spTree>
    <p:extLst>
      <p:ext uri="{BB962C8B-B14F-4D97-AF65-F5344CB8AC3E}">
        <p14:creationId xmlns:p14="http://schemas.microsoft.com/office/powerpoint/2010/main" val="184645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6">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Client access home page </a:t>
            </a:r>
            <a:r>
              <a:rPr lang="es-419" sz="3200" b="1" i="1" dirty="0"/>
              <a:t>(pt.2)</a:t>
            </a:r>
            <a:endParaRPr b="1" i="1" dirty="0"/>
          </a:p>
        </p:txBody>
      </p:sp>
      <p:pic>
        <p:nvPicPr>
          <p:cNvPr id="5" name="Immagine 4" descr="Immagine che contiene screenshot, schermo, computer, stanza&#10;&#10;Descrizione generata automaticamente">
            <a:extLst>
              <a:ext uri="{FF2B5EF4-FFF2-40B4-BE49-F238E27FC236}">
                <a16:creationId xmlns:a16="http://schemas.microsoft.com/office/drawing/2014/main" id="{C8562ADD-B70C-4643-A7B0-FF576EC46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956" y="1219253"/>
            <a:ext cx="8229600" cy="5172022"/>
          </a:xfrm>
          <a:prstGeom prst="rect">
            <a:avLst/>
          </a:prstGeom>
        </p:spPr>
      </p:pic>
    </p:spTree>
    <p:extLst>
      <p:ext uri="{BB962C8B-B14F-4D97-AF65-F5344CB8AC3E}">
        <p14:creationId xmlns:p14="http://schemas.microsoft.com/office/powerpoint/2010/main" val="1850175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6">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Client access home page </a:t>
            </a:r>
            <a:r>
              <a:rPr lang="es-419" sz="3200" b="1" i="1" dirty="0"/>
              <a:t>(pt.3)</a:t>
            </a:r>
            <a:endParaRPr b="1" i="1" dirty="0"/>
          </a:p>
        </p:txBody>
      </p:sp>
      <p:pic>
        <p:nvPicPr>
          <p:cNvPr id="3" name="Immagine 2" descr="Immagine che contiene screenshot, segnale, schermo, inpiedi&#10;&#10;Descrizione generata automaticamente">
            <a:extLst>
              <a:ext uri="{FF2B5EF4-FFF2-40B4-BE49-F238E27FC236}">
                <a16:creationId xmlns:a16="http://schemas.microsoft.com/office/drawing/2014/main" id="{D5D7FD77-BD50-42F9-96F9-194653F61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31" y="1242302"/>
            <a:ext cx="7578538" cy="5482347"/>
          </a:xfrm>
          <a:prstGeom prst="rect">
            <a:avLst/>
          </a:prstGeom>
        </p:spPr>
      </p:pic>
    </p:spTree>
    <p:extLst>
      <p:ext uri="{BB962C8B-B14F-4D97-AF65-F5344CB8AC3E}">
        <p14:creationId xmlns:p14="http://schemas.microsoft.com/office/powerpoint/2010/main" val="426473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6">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Show quotation details</a:t>
            </a:r>
            <a:endParaRPr b="1" i="1" dirty="0"/>
          </a:p>
        </p:txBody>
      </p:sp>
      <p:pic>
        <p:nvPicPr>
          <p:cNvPr id="5" name="Immagine 4" descr="Immagine che contiene screenshot, schermo, computer&#10;&#10;Descrizione generata automaticamente">
            <a:extLst>
              <a:ext uri="{FF2B5EF4-FFF2-40B4-BE49-F238E27FC236}">
                <a16:creationId xmlns:a16="http://schemas.microsoft.com/office/drawing/2014/main" id="{1DDD40AD-0345-461C-B21E-C35562896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781" y="1329902"/>
            <a:ext cx="8016437" cy="5166148"/>
          </a:xfrm>
          <a:prstGeom prst="rect">
            <a:avLst/>
          </a:prstGeom>
        </p:spPr>
      </p:pic>
    </p:spTree>
    <p:extLst>
      <p:ext uri="{BB962C8B-B14F-4D97-AF65-F5344CB8AC3E}">
        <p14:creationId xmlns:p14="http://schemas.microsoft.com/office/powerpoint/2010/main" val="4151336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reenshot, computer&#10;&#10;Descrizione generata automaticamente">
            <a:extLst>
              <a:ext uri="{FF2B5EF4-FFF2-40B4-BE49-F238E27FC236}">
                <a16:creationId xmlns:a16="http://schemas.microsoft.com/office/drawing/2014/main" id="{B0728513-BF65-4E72-B13D-7D65F7891F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907" y="1303529"/>
            <a:ext cx="10398186" cy="5348493"/>
          </a:xfrm>
          <a:prstGeom prst="rect">
            <a:avLst/>
          </a:prstGeom>
        </p:spPr>
      </p:pic>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6">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Submit a new request </a:t>
            </a:r>
            <a:r>
              <a:rPr lang="es-419" sz="3200" b="1" i="1" dirty="0"/>
              <a:t>(pt.1)</a:t>
            </a:r>
            <a:endParaRPr b="1" i="1" dirty="0"/>
          </a:p>
        </p:txBody>
      </p:sp>
    </p:spTree>
    <p:extLst>
      <p:ext uri="{BB962C8B-B14F-4D97-AF65-F5344CB8AC3E}">
        <p14:creationId xmlns:p14="http://schemas.microsoft.com/office/powerpoint/2010/main" val="1244384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screenshot, città, sedendo, scuro&#10;&#10;Descrizione generata automaticamente">
            <a:extLst>
              <a:ext uri="{FF2B5EF4-FFF2-40B4-BE49-F238E27FC236}">
                <a16:creationId xmlns:a16="http://schemas.microsoft.com/office/drawing/2014/main" id="{65A10F46-01BE-4FD4-BEBC-56B314DB8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007" y="1295400"/>
            <a:ext cx="10392425" cy="4310153"/>
          </a:xfrm>
          <a:prstGeom prst="rect">
            <a:avLst/>
          </a:prstGeom>
        </p:spPr>
      </p:pic>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6">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Submit a new request </a:t>
            </a:r>
            <a:r>
              <a:rPr lang="es-419" sz="3200" b="1" i="1" dirty="0"/>
              <a:t>(pt.2)</a:t>
            </a:r>
            <a:endParaRPr b="1" i="1" dirty="0"/>
          </a:p>
        </p:txBody>
      </p:sp>
    </p:spTree>
    <p:extLst>
      <p:ext uri="{BB962C8B-B14F-4D97-AF65-F5344CB8AC3E}">
        <p14:creationId xmlns:p14="http://schemas.microsoft.com/office/powerpoint/2010/main" val="6627187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870075" y="196453"/>
            <a:ext cx="8543925" cy="857400"/>
          </a:xfrm>
          <a:prstGeom prst="rect">
            <a:avLst/>
          </a:prstGeom>
          <a:solidFill>
            <a:schemeClr val="accent1">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Worker access home page </a:t>
            </a:r>
            <a:r>
              <a:rPr lang="es-419" sz="3200" b="1" i="1" dirty="0"/>
              <a:t>(pt.1)</a:t>
            </a:r>
            <a:endParaRPr b="1" i="1" dirty="0"/>
          </a:p>
        </p:txBody>
      </p:sp>
      <p:pic>
        <p:nvPicPr>
          <p:cNvPr id="5" name="Immagine 4" descr="Immagine che contiene monitor, screenshot, schermo, computer&#10;&#10;Descrizione generata automaticamente">
            <a:extLst>
              <a:ext uri="{FF2B5EF4-FFF2-40B4-BE49-F238E27FC236}">
                <a16:creationId xmlns:a16="http://schemas.microsoft.com/office/drawing/2014/main" id="{4FF4E9C9-2CDE-4253-A32B-5B47B3885F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52" y="1344916"/>
            <a:ext cx="11409295" cy="5055884"/>
          </a:xfrm>
          <a:prstGeom prst="rect">
            <a:avLst/>
          </a:prstGeom>
        </p:spPr>
      </p:pic>
    </p:spTree>
    <p:extLst>
      <p:ext uri="{BB962C8B-B14F-4D97-AF65-F5344CB8AC3E}">
        <p14:creationId xmlns:p14="http://schemas.microsoft.com/office/powerpoint/2010/main" val="937144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3F2875-927C-41CB-B876-C1A5B4EC26FC}"/>
              </a:ext>
            </a:extLst>
          </p:cNvPr>
          <p:cNvSpPr>
            <a:spLocks noGrp="1"/>
          </p:cNvSpPr>
          <p:nvPr>
            <p:ph type="title"/>
          </p:nvPr>
        </p:nvSpPr>
        <p:spPr>
          <a:xfrm>
            <a:off x="2074984" y="212086"/>
            <a:ext cx="8229600" cy="1143000"/>
          </a:xfrm>
        </p:spPr>
        <p:txBody>
          <a:bodyPr/>
          <a:lstStyle/>
          <a:p>
            <a:pPr algn="ctr"/>
            <a:r>
              <a:rPr lang="en-US" b="1" i="1" dirty="0"/>
              <a:t>Database E-R model</a:t>
            </a:r>
            <a:endParaRPr lang="en-US" b="1" i="1" dirty="0">
              <a:solidFill>
                <a:srgbClr val="FF0000"/>
              </a:solidFill>
            </a:endParaRPr>
          </a:p>
        </p:txBody>
      </p:sp>
      <p:pic>
        <p:nvPicPr>
          <p:cNvPr id="6" name="Immagine 5" descr="Immagine che contiene screenshot&#10;&#10;Descrizione generata automaticamente">
            <a:extLst>
              <a:ext uri="{FF2B5EF4-FFF2-40B4-BE49-F238E27FC236}">
                <a16:creationId xmlns:a16="http://schemas.microsoft.com/office/drawing/2014/main" id="{610BFF93-163B-4B7E-9FD9-24AFE6517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476" y="1355086"/>
            <a:ext cx="8773048" cy="5111059"/>
          </a:xfrm>
          <a:prstGeom prst="rect">
            <a:avLst/>
          </a:prstGeom>
        </p:spPr>
      </p:pic>
      <p:sp>
        <p:nvSpPr>
          <p:cNvPr id="7" name="Nastro perforato 65">
            <a:extLst>
              <a:ext uri="{FF2B5EF4-FFF2-40B4-BE49-F238E27FC236}">
                <a16:creationId xmlns:a16="http://schemas.microsoft.com/office/drawing/2014/main" id="{78D41D76-AF93-4516-8CD1-A999FBF0FB6A}"/>
              </a:ext>
            </a:extLst>
          </p:cNvPr>
          <p:cNvSpPr/>
          <p:nvPr/>
        </p:nvSpPr>
        <p:spPr>
          <a:xfrm>
            <a:off x="589405" y="4803494"/>
            <a:ext cx="2463224" cy="1573838"/>
          </a:xfrm>
          <a:prstGeom prst="flowChartPunchedTape">
            <a:avLst/>
          </a:prstGeom>
          <a:solidFill>
            <a:schemeClr val="accent4">
              <a:lumMod val="20000"/>
              <a:lumOff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chemeClr val="tx1"/>
                </a:solidFill>
              </a:rPr>
              <a:t>NOTE: the database is in common between the pure HTML implementation and the RIA implementation</a:t>
            </a:r>
            <a:endParaRPr lang="it-IT" sz="1400" b="1" i="1" dirty="0">
              <a:solidFill>
                <a:schemeClr val="tx1"/>
              </a:solidFill>
            </a:endParaRPr>
          </a:p>
        </p:txBody>
      </p:sp>
      <p:sp>
        <p:nvSpPr>
          <p:cNvPr id="9" name="Nastro perforato 65">
            <a:extLst>
              <a:ext uri="{FF2B5EF4-FFF2-40B4-BE49-F238E27FC236}">
                <a16:creationId xmlns:a16="http://schemas.microsoft.com/office/drawing/2014/main" id="{E9C30950-0973-4AED-A716-FAA8E80E05DE}"/>
              </a:ext>
            </a:extLst>
          </p:cNvPr>
          <p:cNvSpPr/>
          <p:nvPr/>
        </p:nvSpPr>
        <p:spPr>
          <a:xfrm>
            <a:off x="8416669" y="5120486"/>
            <a:ext cx="2463224" cy="1573838"/>
          </a:xfrm>
          <a:prstGeom prst="flowChartPunchedTape">
            <a:avLst/>
          </a:prstGeom>
          <a:solidFill>
            <a:schemeClr val="accent4">
              <a:lumMod val="20000"/>
              <a:lumOff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chemeClr val="tx1"/>
                </a:solidFill>
              </a:rPr>
              <a:t>The option name is stored in two different languages to support the internationalization (HTML part only). We chose as languages English and Italian</a:t>
            </a:r>
            <a:endParaRPr lang="it-IT" sz="1200" b="1" i="1" dirty="0">
              <a:solidFill>
                <a:schemeClr val="tx1"/>
              </a:solidFill>
            </a:endParaRPr>
          </a:p>
        </p:txBody>
      </p:sp>
    </p:spTree>
    <p:extLst>
      <p:ext uri="{BB962C8B-B14F-4D97-AF65-F5344CB8AC3E}">
        <p14:creationId xmlns:p14="http://schemas.microsoft.com/office/powerpoint/2010/main" val="9643885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870075" y="196453"/>
            <a:ext cx="8543925" cy="857400"/>
          </a:xfrm>
          <a:prstGeom prst="rect">
            <a:avLst/>
          </a:prstGeom>
          <a:solidFill>
            <a:schemeClr val="accent1">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Worker access home page </a:t>
            </a:r>
            <a:r>
              <a:rPr lang="es-419" sz="3200" b="1" i="1" dirty="0"/>
              <a:t>(pt.2)</a:t>
            </a:r>
            <a:endParaRPr b="1" i="1" dirty="0"/>
          </a:p>
        </p:txBody>
      </p:sp>
      <p:pic>
        <p:nvPicPr>
          <p:cNvPr id="3" name="Immagine 2" descr="Immagine che contiene screenshot, computer&#10;&#10;Descrizione generata automaticamente">
            <a:extLst>
              <a:ext uri="{FF2B5EF4-FFF2-40B4-BE49-F238E27FC236}">
                <a16:creationId xmlns:a16="http://schemas.microsoft.com/office/drawing/2014/main" id="{6DFB73B4-A5E9-49BF-9893-554E104FE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673" y="1227129"/>
            <a:ext cx="8487506" cy="5343984"/>
          </a:xfrm>
          <a:prstGeom prst="rect">
            <a:avLst/>
          </a:prstGeom>
        </p:spPr>
      </p:pic>
    </p:spTree>
    <p:extLst>
      <p:ext uri="{BB962C8B-B14F-4D97-AF65-F5344CB8AC3E}">
        <p14:creationId xmlns:p14="http://schemas.microsoft.com/office/powerpoint/2010/main" val="33977517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870075" y="196453"/>
            <a:ext cx="8543925" cy="857400"/>
          </a:xfrm>
          <a:prstGeom prst="rect">
            <a:avLst/>
          </a:prstGeom>
          <a:solidFill>
            <a:schemeClr val="accent1">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Worker access home page </a:t>
            </a:r>
            <a:r>
              <a:rPr lang="es-419" sz="3200" b="1" i="1" dirty="0"/>
              <a:t>(pt.3)</a:t>
            </a:r>
            <a:endParaRPr b="1" i="1" dirty="0"/>
          </a:p>
        </p:txBody>
      </p:sp>
      <p:pic>
        <p:nvPicPr>
          <p:cNvPr id="5" name="Immagine 4" descr="Immagine che contiene screenshot, computer, schermo, segnale&#10;&#10;Descrizione generata automaticamente">
            <a:extLst>
              <a:ext uri="{FF2B5EF4-FFF2-40B4-BE49-F238E27FC236}">
                <a16:creationId xmlns:a16="http://schemas.microsoft.com/office/drawing/2014/main" id="{D84F4C30-4892-4103-8316-E65190842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5" y="1248994"/>
            <a:ext cx="8306589" cy="5208956"/>
          </a:xfrm>
          <a:prstGeom prst="rect">
            <a:avLst/>
          </a:prstGeom>
        </p:spPr>
      </p:pic>
    </p:spTree>
    <p:extLst>
      <p:ext uri="{BB962C8B-B14F-4D97-AF65-F5344CB8AC3E}">
        <p14:creationId xmlns:p14="http://schemas.microsoft.com/office/powerpoint/2010/main" val="84287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870075" y="196453"/>
            <a:ext cx="8543925" cy="857400"/>
          </a:xfrm>
          <a:prstGeom prst="rect">
            <a:avLst/>
          </a:prstGeom>
          <a:solidFill>
            <a:schemeClr val="accent1">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Show price form</a:t>
            </a:r>
            <a:endParaRPr b="1" i="1" dirty="0"/>
          </a:p>
        </p:txBody>
      </p:sp>
      <p:pic>
        <p:nvPicPr>
          <p:cNvPr id="3" name="Immagine 2" descr="Immagine che contiene screenshot, computer, città&#10;&#10;Descrizione generata automaticamente">
            <a:extLst>
              <a:ext uri="{FF2B5EF4-FFF2-40B4-BE49-F238E27FC236}">
                <a16:creationId xmlns:a16="http://schemas.microsoft.com/office/drawing/2014/main" id="{A30C7081-3ED0-487E-8F9F-343C667EB8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1362070"/>
            <a:ext cx="11268075" cy="5032777"/>
          </a:xfrm>
          <a:prstGeom prst="rect">
            <a:avLst/>
          </a:prstGeom>
        </p:spPr>
      </p:pic>
    </p:spTree>
    <p:extLst>
      <p:ext uri="{BB962C8B-B14F-4D97-AF65-F5344CB8AC3E}">
        <p14:creationId xmlns:p14="http://schemas.microsoft.com/office/powerpoint/2010/main" val="24829872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870075" y="196453"/>
            <a:ext cx="8543925" cy="857400"/>
          </a:xfrm>
          <a:prstGeom prst="rect">
            <a:avLst/>
          </a:prstGeom>
          <a:solidFill>
            <a:schemeClr val="accent1">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Add a price to a quotation </a:t>
            </a:r>
            <a:r>
              <a:rPr lang="es-419" sz="3200" b="1" i="1" dirty="0"/>
              <a:t>(pt.1)</a:t>
            </a:r>
            <a:endParaRPr b="1" i="1" dirty="0"/>
          </a:p>
        </p:txBody>
      </p:sp>
      <p:pic>
        <p:nvPicPr>
          <p:cNvPr id="7" name="Immagine 6" descr="Immagine che contiene segnale, via, computer&#10;&#10;Descrizione generata automaticamente">
            <a:extLst>
              <a:ext uri="{FF2B5EF4-FFF2-40B4-BE49-F238E27FC236}">
                <a16:creationId xmlns:a16="http://schemas.microsoft.com/office/drawing/2014/main" id="{7D1B0D08-3320-4ECC-9BB0-1010CC4EC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254" y="1317523"/>
            <a:ext cx="8920121" cy="5277349"/>
          </a:xfrm>
          <a:prstGeom prst="rect">
            <a:avLst/>
          </a:prstGeom>
        </p:spPr>
      </p:pic>
    </p:spTree>
    <p:extLst>
      <p:ext uri="{BB962C8B-B14F-4D97-AF65-F5344CB8AC3E}">
        <p14:creationId xmlns:p14="http://schemas.microsoft.com/office/powerpoint/2010/main" val="3110656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 stanza&#10;&#10;Descrizione generata automaticamente">
            <a:extLst>
              <a:ext uri="{FF2B5EF4-FFF2-40B4-BE49-F238E27FC236}">
                <a16:creationId xmlns:a16="http://schemas.microsoft.com/office/drawing/2014/main" id="{C1CE094E-8D68-40C9-B094-B75AEDFC8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450" y="1307998"/>
            <a:ext cx="8543925" cy="5535951"/>
          </a:xfrm>
          <a:prstGeom prst="rect">
            <a:avLst/>
          </a:prstGeom>
        </p:spPr>
      </p:pic>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870075" y="196453"/>
            <a:ext cx="8543925" cy="857400"/>
          </a:xfrm>
          <a:prstGeom prst="rect">
            <a:avLst/>
          </a:prstGeom>
          <a:solidFill>
            <a:schemeClr val="accent1">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Add a price to a quotation </a:t>
            </a:r>
            <a:r>
              <a:rPr lang="es-419" sz="3200" b="1" i="1" dirty="0"/>
              <a:t>(pt.2)</a:t>
            </a:r>
            <a:endParaRPr b="1" i="1" dirty="0"/>
          </a:p>
        </p:txBody>
      </p:sp>
    </p:spTree>
    <p:extLst>
      <p:ext uri="{BB962C8B-B14F-4D97-AF65-F5344CB8AC3E}">
        <p14:creationId xmlns:p14="http://schemas.microsoft.com/office/powerpoint/2010/main" val="3066368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953BD6-BE4C-4B5D-8A2D-781D0183B50E}"/>
              </a:ext>
            </a:extLst>
          </p:cNvPr>
          <p:cNvSpPr>
            <a:spLocks noGrp="1"/>
          </p:cNvSpPr>
          <p:nvPr>
            <p:ph type="title"/>
          </p:nvPr>
        </p:nvSpPr>
        <p:spPr>
          <a:xfrm>
            <a:off x="838200" y="365125"/>
            <a:ext cx="10515600" cy="1325563"/>
          </a:xfrm>
        </p:spPr>
        <p:txBody>
          <a:bodyPr>
            <a:normAutofit/>
          </a:bodyPr>
          <a:lstStyle/>
          <a:p>
            <a:pPr algn="ctr"/>
            <a:r>
              <a:rPr lang="en-US" sz="6600" b="1" i="1" dirty="0">
                <a:solidFill>
                  <a:srgbClr val="FF0000"/>
                </a:solidFill>
              </a:rPr>
              <a:t>Filters</a:t>
            </a:r>
          </a:p>
        </p:txBody>
      </p:sp>
      <p:sp>
        <p:nvSpPr>
          <p:cNvPr id="5" name="CasellaDiTesto 4">
            <a:extLst>
              <a:ext uri="{FF2B5EF4-FFF2-40B4-BE49-F238E27FC236}">
                <a16:creationId xmlns:a16="http://schemas.microsoft.com/office/drawing/2014/main" id="{2D68C62C-12FE-4AA4-BCED-E13BE084BF4C}"/>
              </a:ext>
            </a:extLst>
          </p:cNvPr>
          <p:cNvSpPr txBox="1"/>
          <p:nvPr/>
        </p:nvSpPr>
        <p:spPr>
          <a:xfrm>
            <a:off x="1051560" y="1717040"/>
            <a:ext cx="10088880" cy="2308324"/>
          </a:xfrm>
          <a:prstGeom prst="rect">
            <a:avLst/>
          </a:prstGeom>
          <a:noFill/>
        </p:spPr>
        <p:txBody>
          <a:bodyPr wrap="square" rtlCol="0">
            <a:spAutoFit/>
          </a:bodyPr>
          <a:lstStyle/>
          <a:p>
            <a:r>
              <a:rPr lang="en-US" sz="2400" i="1" dirty="0"/>
              <a:t>To pre-process the requests coming from the server we have developed a set of filters to perform checks on the user session. In the following slides are reported the ones used for the RIA part of the project. Unlike the ones used for HTML part, that send a redirect (302) to the client, these one send a 403 message (FORBIDDEN). The client, once received the response, will redirect the client to the correct page.</a:t>
            </a:r>
          </a:p>
        </p:txBody>
      </p:sp>
    </p:spTree>
    <p:extLst>
      <p:ext uri="{BB962C8B-B14F-4D97-AF65-F5344CB8AC3E}">
        <p14:creationId xmlns:p14="http://schemas.microsoft.com/office/powerpoint/2010/main" val="9934838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5A83431E-6271-47C9-B73A-BD6113937DCA}"/>
              </a:ext>
            </a:extLst>
          </p:cNvPr>
          <p:cNvSpPr txBox="1">
            <a:spLocks noGrp="1"/>
          </p:cNvSpPr>
          <p:nvPr>
            <p:ph type="title"/>
          </p:nvPr>
        </p:nvSpPr>
        <p:spPr>
          <a:xfrm>
            <a:off x="1574800" y="277098"/>
            <a:ext cx="9194800" cy="857400"/>
          </a:xfrm>
          <a:prstGeom prst="rect">
            <a:avLst/>
          </a:prstGeom>
          <a:solidFill>
            <a:schemeClr val="tx2">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Filter: </a:t>
            </a:r>
            <a:r>
              <a:rPr lang="es-419" b="1" i="1" dirty="0"/>
              <a:t>check if the user is authenticated</a:t>
            </a:r>
            <a:endParaRPr b="1" i="1" dirty="0"/>
          </a:p>
        </p:txBody>
      </p:sp>
      <p:pic>
        <p:nvPicPr>
          <p:cNvPr id="3" name="Immagine 2" descr="Immagine che contiene luce, sedendo, molti, scuro&#10;&#10;Descrizione generata automaticamente">
            <a:extLst>
              <a:ext uri="{FF2B5EF4-FFF2-40B4-BE49-F238E27FC236}">
                <a16:creationId xmlns:a16="http://schemas.microsoft.com/office/drawing/2014/main" id="{992525FD-32AA-4AB9-84A1-3D635CD55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1561010"/>
            <a:ext cx="10769600" cy="4466583"/>
          </a:xfrm>
          <a:prstGeom prst="rect">
            <a:avLst/>
          </a:prstGeom>
        </p:spPr>
      </p:pic>
    </p:spTree>
    <p:extLst>
      <p:ext uri="{BB962C8B-B14F-4D97-AF65-F5344CB8AC3E}">
        <p14:creationId xmlns:p14="http://schemas.microsoft.com/office/powerpoint/2010/main" val="3439922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5A83431E-6271-47C9-B73A-BD6113937DCA}"/>
              </a:ext>
            </a:extLst>
          </p:cNvPr>
          <p:cNvSpPr txBox="1">
            <a:spLocks noGrp="1"/>
          </p:cNvSpPr>
          <p:nvPr>
            <p:ph type="title"/>
          </p:nvPr>
        </p:nvSpPr>
        <p:spPr>
          <a:xfrm>
            <a:off x="1574800" y="277098"/>
            <a:ext cx="9194800" cy="857400"/>
          </a:xfrm>
          <a:prstGeom prst="rect">
            <a:avLst/>
          </a:prstGeom>
          <a:solidFill>
            <a:schemeClr val="tx2">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Filter: </a:t>
            </a:r>
            <a:r>
              <a:rPr lang="es-419" b="1" i="1" dirty="0"/>
              <a:t>check if the user is a client</a:t>
            </a:r>
            <a:endParaRPr b="1" i="1" dirty="0"/>
          </a:p>
        </p:txBody>
      </p:sp>
      <p:pic>
        <p:nvPicPr>
          <p:cNvPr id="5" name="Immagine 4" descr="Immagine che contiene screenshot, sedendo, stanza, segnale&#10;&#10;Descrizione generata automaticamente">
            <a:extLst>
              <a:ext uri="{FF2B5EF4-FFF2-40B4-BE49-F238E27FC236}">
                <a16:creationId xmlns:a16="http://schemas.microsoft.com/office/drawing/2014/main" id="{795AC0AA-688E-470E-8C48-95232F3FA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175" y="1501946"/>
            <a:ext cx="10769600" cy="4747888"/>
          </a:xfrm>
          <a:prstGeom prst="rect">
            <a:avLst/>
          </a:prstGeom>
        </p:spPr>
      </p:pic>
    </p:spTree>
    <p:extLst>
      <p:ext uri="{BB962C8B-B14F-4D97-AF65-F5344CB8AC3E}">
        <p14:creationId xmlns:p14="http://schemas.microsoft.com/office/powerpoint/2010/main" val="34961115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5A83431E-6271-47C9-B73A-BD6113937DCA}"/>
              </a:ext>
            </a:extLst>
          </p:cNvPr>
          <p:cNvSpPr txBox="1">
            <a:spLocks noGrp="1"/>
          </p:cNvSpPr>
          <p:nvPr>
            <p:ph type="title"/>
          </p:nvPr>
        </p:nvSpPr>
        <p:spPr>
          <a:xfrm>
            <a:off x="1574800" y="277098"/>
            <a:ext cx="9194800" cy="857400"/>
          </a:xfrm>
          <a:prstGeom prst="rect">
            <a:avLst/>
          </a:prstGeom>
          <a:solidFill>
            <a:schemeClr val="tx2">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Filter: </a:t>
            </a:r>
            <a:r>
              <a:rPr lang="es-419" b="1" i="1" dirty="0"/>
              <a:t>check if the user is a worker</a:t>
            </a:r>
            <a:endParaRPr b="1" i="1" dirty="0"/>
          </a:p>
        </p:txBody>
      </p:sp>
      <p:pic>
        <p:nvPicPr>
          <p:cNvPr id="5" name="Immagine 4" descr="Immagine che contiene screenshot, sedendo, stanza, inpiedi&#10;&#10;Descrizione generata automaticamente">
            <a:extLst>
              <a:ext uri="{FF2B5EF4-FFF2-40B4-BE49-F238E27FC236}">
                <a16:creationId xmlns:a16="http://schemas.microsoft.com/office/drawing/2014/main" id="{607D0510-08D5-424C-91F6-644E35CE9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1454321"/>
            <a:ext cx="10769600" cy="4747888"/>
          </a:xfrm>
          <a:prstGeom prst="rect">
            <a:avLst/>
          </a:prstGeom>
        </p:spPr>
      </p:pic>
    </p:spTree>
    <p:extLst>
      <p:ext uri="{BB962C8B-B14F-4D97-AF65-F5344CB8AC3E}">
        <p14:creationId xmlns:p14="http://schemas.microsoft.com/office/powerpoint/2010/main" val="1372642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B261EC-87AB-4430-845B-2C63188BAA72}"/>
              </a:ext>
            </a:extLst>
          </p:cNvPr>
          <p:cNvSpPr>
            <a:spLocks noGrp="1"/>
          </p:cNvSpPr>
          <p:nvPr>
            <p:ph type="title"/>
          </p:nvPr>
        </p:nvSpPr>
        <p:spPr>
          <a:xfrm>
            <a:off x="2074984" y="212086"/>
            <a:ext cx="8229600" cy="1143000"/>
          </a:xfrm>
        </p:spPr>
        <p:txBody>
          <a:bodyPr/>
          <a:lstStyle/>
          <a:p>
            <a:pPr algn="ctr"/>
            <a:r>
              <a:rPr lang="en-US" b="1" i="1" dirty="0"/>
              <a:t>Logical schema</a:t>
            </a:r>
            <a:endParaRPr lang="en-US" b="1" i="1" dirty="0">
              <a:solidFill>
                <a:srgbClr val="FF0000"/>
              </a:solidFill>
            </a:endParaRPr>
          </a:p>
        </p:txBody>
      </p:sp>
      <p:sp>
        <p:nvSpPr>
          <p:cNvPr id="5" name="CasellaDiTesto 4">
            <a:extLst>
              <a:ext uri="{FF2B5EF4-FFF2-40B4-BE49-F238E27FC236}">
                <a16:creationId xmlns:a16="http://schemas.microsoft.com/office/drawing/2014/main" id="{46BC631E-D5F6-4E7D-BF74-A69E46681AA7}"/>
              </a:ext>
            </a:extLst>
          </p:cNvPr>
          <p:cNvSpPr txBox="1"/>
          <p:nvPr/>
        </p:nvSpPr>
        <p:spPr>
          <a:xfrm>
            <a:off x="1300480" y="2011680"/>
            <a:ext cx="10027920" cy="3416320"/>
          </a:xfrm>
          <a:prstGeom prst="rect">
            <a:avLst/>
          </a:prstGeom>
          <a:noFill/>
        </p:spPr>
        <p:txBody>
          <a:bodyPr wrap="square" rtlCol="0">
            <a:spAutoFit/>
          </a:bodyPr>
          <a:lstStyle/>
          <a:p>
            <a:r>
              <a:rPr lang="en-US" b="1" dirty="0">
                <a:latin typeface="Consolas" panose="020B0609020204030204" pitchFamily="49" charset="0"/>
              </a:rPr>
              <a:t>CLIENT (</a:t>
            </a:r>
            <a:r>
              <a:rPr lang="en-US" b="1" u="sng" dirty="0" err="1">
                <a:latin typeface="Consolas" panose="020B0609020204030204" pitchFamily="49" charset="0"/>
              </a:rPr>
              <a:t>IdClient</a:t>
            </a:r>
            <a:r>
              <a:rPr lang="en-US" b="1" dirty="0">
                <a:latin typeface="Consolas" panose="020B0609020204030204" pitchFamily="49" charset="0"/>
              </a:rPr>
              <a:t>, username, name, surname, email, password)</a:t>
            </a:r>
          </a:p>
          <a:p>
            <a:r>
              <a:rPr lang="en-US" b="1" dirty="0">
                <a:latin typeface="Consolas" panose="020B0609020204030204" pitchFamily="49" charset="0"/>
              </a:rPr>
              <a:t>QUOTATION (</a:t>
            </a:r>
            <a:r>
              <a:rPr lang="en-US" b="1" u="sng" dirty="0" err="1">
                <a:latin typeface="Consolas" panose="020B0609020204030204" pitchFamily="49" charset="0"/>
              </a:rPr>
              <a:t>quotationId</a:t>
            </a:r>
            <a:r>
              <a:rPr lang="en-US" b="1" dirty="0">
                <a:latin typeface="Consolas" panose="020B0609020204030204" pitchFamily="49" charset="0"/>
              </a:rPr>
              <a:t>, </a:t>
            </a:r>
            <a:r>
              <a:rPr lang="en-US" b="1" dirty="0" err="1">
                <a:latin typeface="Consolas" panose="020B0609020204030204" pitchFamily="49" charset="0"/>
              </a:rPr>
              <a:t>clientId</a:t>
            </a:r>
            <a:r>
              <a:rPr lang="en-US" b="1" dirty="0">
                <a:latin typeface="Consolas" panose="020B0609020204030204" pitchFamily="49" charset="0"/>
              </a:rPr>
              <a:t>, </a:t>
            </a:r>
            <a:r>
              <a:rPr lang="en-US" b="1" dirty="0" err="1">
                <a:latin typeface="Consolas" panose="020B0609020204030204" pitchFamily="49" charset="0"/>
              </a:rPr>
              <a:t>workerId</a:t>
            </a:r>
            <a:r>
              <a:rPr lang="en-US" b="1" dirty="0">
                <a:latin typeface="Consolas" panose="020B0609020204030204" pitchFamily="49" charset="0"/>
              </a:rPr>
              <a:t>, productid, price, date)</a:t>
            </a:r>
          </a:p>
          <a:p>
            <a:r>
              <a:rPr lang="en-US" b="1" dirty="0">
                <a:latin typeface="Consolas" panose="020B0609020204030204" pitchFamily="49" charset="0"/>
              </a:rPr>
              <a:t>WORKER (</a:t>
            </a:r>
            <a:r>
              <a:rPr lang="en-US" b="1" u="sng" dirty="0" err="1">
                <a:latin typeface="Consolas" panose="020B0609020204030204" pitchFamily="49" charset="0"/>
              </a:rPr>
              <a:t>idWorker</a:t>
            </a:r>
            <a:r>
              <a:rPr lang="en-US" b="1" dirty="0">
                <a:latin typeface="Consolas" panose="020B0609020204030204" pitchFamily="49" charset="0"/>
              </a:rPr>
              <a:t>, name, surname, email, password, username)</a:t>
            </a:r>
          </a:p>
          <a:p>
            <a:r>
              <a:rPr lang="en-US" b="1" dirty="0">
                <a:latin typeface="Consolas" panose="020B0609020204030204" pitchFamily="49" charset="0"/>
              </a:rPr>
              <a:t>PRODUCT (</a:t>
            </a:r>
            <a:r>
              <a:rPr lang="en-US" b="1" u="sng" dirty="0" err="1">
                <a:latin typeface="Consolas" panose="020B0609020204030204" pitchFamily="49" charset="0"/>
              </a:rPr>
              <a:t>productId</a:t>
            </a:r>
            <a:r>
              <a:rPr lang="en-US" b="1" dirty="0">
                <a:latin typeface="Consolas" panose="020B0609020204030204" pitchFamily="49" charset="0"/>
              </a:rPr>
              <a:t>, </a:t>
            </a:r>
            <a:r>
              <a:rPr lang="en-US" b="1" dirty="0" err="1">
                <a:latin typeface="Consolas" panose="020B0609020204030204" pitchFamily="49" charset="0"/>
              </a:rPr>
              <a:t>img_path</a:t>
            </a:r>
            <a:r>
              <a:rPr lang="en-US" b="1" dirty="0">
                <a:latin typeface="Consolas" panose="020B0609020204030204" pitchFamily="49" charset="0"/>
              </a:rPr>
              <a:t>, name)</a:t>
            </a:r>
          </a:p>
          <a:p>
            <a:r>
              <a:rPr lang="en-US" b="1" dirty="0">
                <a:latin typeface="Consolas" panose="020B0609020204030204" pitchFamily="49" charset="0"/>
              </a:rPr>
              <a:t>OPTION (</a:t>
            </a:r>
            <a:r>
              <a:rPr lang="en-US" b="1" u="sng" dirty="0" err="1">
                <a:latin typeface="Consolas" panose="020B0609020204030204" pitchFamily="49" charset="0"/>
              </a:rPr>
              <a:t>optionId</a:t>
            </a:r>
            <a:r>
              <a:rPr lang="en-US" b="1" u="sng" dirty="0">
                <a:latin typeface="Consolas" panose="020B0609020204030204" pitchFamily="49" charset="0"/>
              </a:rPr>
              <a:t>, productid</a:t>
            </a:r>
            <a:r>
              <a:rPr lang="en-US" b="1" dirty="0">
                <a:latin typeface="Consolas" panose="020B0609020204030204" pitchFamily="49" charset="0"/>
              </a:rPr>
              <a:t>, name, </a:t>
            </a:r>
            <a:r>
              <a:rPr lang="en-US" b="1" dirty="0" err="1">
                <a:latin typeface="Consolas" panose="020B0609020204030204" pitchFamily="49" charset="0"/>
              </a:rPr>
              <a:t>name_it</a:t>
            </a:r>
            <a:r>
              <a:rPr lang="en-US" b="1" dirty="0">
                <a:latin typeface="Consolas" panose="020B0609020204030204" pitchFamily="49" charset="0"/>
              </a:rPr>
              <a:t>, </a:t>
            </a:r>
            <a:r>
              <a:rPr lang="en-US" b="1" dirty="0" err="1">
                <a:latin typeface="Consolas" panose="020B0609020204030204" pitchFamily="49" charset="0"/>
              </a:rPr>
              <a:t>stato</a:t>
            </a:r>
            <a:r>
              <a:rPr lang="en-US" b="1" dirty="0">
                <a:latin typeface="Consolas" panose="020B0609020204030204" pitchFamily="49" charset="0"/>
              </a:rPr>
              <a:t>)</a:t>
            </a:r>
          </a:p>
          <a:p>
            <a:r>
              <a:rPr lang="en-US" b="1" dirty="0">
                <a:latin typeface="Consolas" panose="020B0609020204030204" pitchFamily="49" charset="0"/>
              </a:rPr>
              <a:t>QUOTATION_OPTION (</a:t>
            </a:r>
            <a:r>
              <a:rPr lang="en-US" b="1" u="sng" dirty="0" err="1">
                <a:latin typeface="Consolas" panose="020B0609020204030204" pitchFamily="49" charset="0"/>
              </a:rPr>
              <a:t>quotationId</a:t>
            </a:r>
            <a:r>
              <a:rPr lang="en-US" b="1" u="sng" dirty="0">
                <a:latin typeface="Consolas" panose="020B0609020204030204" pitchFamily="49" charset="0"/>
              </a:rPr>
              <a:t>, </a:t>
            </a:r>
            <a:r>
              <a:rPr lang="en-US" b="1" u="sng" dirty="0" err="1">
                <a:latin typeface="Consolas" panose="020B0609020204030204" pitchFamily="49" charset="0"/>
              </a:rPr>
              <a:t>optionId</a:t>
            </a:r>
            <a:r>
              <a:rPr lang="en-US" b="1" dirty="0">
                <a:latin typeface="Consolas" panose="020B0609020204030204" pitchFamily="49" charset="0"/>
              </a:rPr>
              <a:t>)</a:t>
            </a:r>
          </a:p>
          <a:p>
            <a:endParaRPr lang="en-US" dirty="0">
              <a:latin typeface="Consolas" panose="020B0609020204030204" pitchFamily="49" charset="0"/>
            </a:endParaRPr>
          </a:p>
          <a:p>
            <a:r>
              <a:rPr lang="it-IT" dirty="0">
                <a:latin typeface="Calibri (Corpo)"/>
              </a:rPr>
              <a:t>In </a:t>
            </a:r>
            <a:r>
              <a:rPr lang="it-IT" dirty="0" err="1">
                <a:latin typeface="Calibri (Corpo)"/>
              </a:rPr>
              <a:t>addition</a:t>
            </a:r>
            <a:r>
              <a:rPr lang="it-IT" dirty="0">
                <a:latin typeface="Calibri (Corpo)"/>
              </a:rPr>
              <a:t> to </a:t>
            </a:r>
            <a:r>
              <a:rPr lang="it-IT" dirty="0" err="1">
                <a:latin typeface="Calibri (Corpo)"/>
              </a:rPr>
              <a:t>these</a:t>
            </a:r>
            <a:r>
              <a:rPr lang="it-IT" dirty="0">
                <a:latin typeface="Calibri (Corpo)"/>
              </a:rPr>
              <a:t> </a:t>
            </a:r>
            <a:r>
              <a:rPr lang="it-IT" dirty="0" err="1">
                <a:latin typeface="Calibri (Corpo)"/>
              </a:rPr>
              <a:t>table</a:t>
            </a:r>
            <a:r>
              <a:rPr lang="it-IT" dirty="0">
                <a:latin typeface="Calibri (Corpo)"/>
              </a:rPr>
              <a:t>, a VIEW </a:t>
            </a:r>
            <a:r>
              <a:rPr lang="it-IT" dirty="0" err="1">
                <a:latin typeface="Calibri (Corpo)"/>
              </a:rPr>
              <a:t>has</a:t>
            </a:r>
            <a:r>
              <a:rPr lang="it-IT" dirty="0">
                <a:latin typeface="Calibri (Corpo)"/>
              </a:rPr>
              <a:t> </a:t>
            </a:r>
            <a:r>
              <a:rPr lang="it-IT" dirty="0" err="1">
                <a:latin typeface="Calibri (Corpo)"/>
              </a:rPr>
              <a:t>been</a:t>
            </a:r>
            <a:r>
              <a:rPr lang="it-IT" dirty="0">
                <a:latin typeface="Calibri (Corpo)"/>
              </a:rPr>
              <a:t> </a:t>
            </a:r>
            <a:r>
              <a:rPr lang="it-IT" dirty="0" err="1">
                <a:latin typeface="Calibri (Corpo)"/>
              </a:rPr>
              <a:t>created</a:t>
            </a:r>
            <a:r>
              <a:rPr lang="it-IT" dirty="0">
                <a:latin typeface="Calibri (Corpo)"/>
              </a:rPr>
              <a:t> to </a:t>
            </a:r>
            <a:r>
              <a:rPr lang="it-IT" dirty="0" err="1">
                <a:latin typeface="Calibri (Corpo)"/>
              </a:rPr>
              <a:t>easily</a:t>
            </a:r>
            <a:r>
              <a:rPr lang="it-IT" dirty="0">
                <a:latin typeface="Calibri (Corpo)"/>
              </a:rPr>
              <a:t> </a:t>
            </a:r>
            <a:r>
              <a:rPr lang="it-IT" dirty="0" err="1">
                <a:latin typeface="Calibri (Corpo)"/>
              </a:rPr>
              <a:t>authenticate</a:t>
            </a:r>
            <a:r>
              <a:rPr lang="it-IT" dirty="0">
                <a:latin typeface="Calibri (Corpo)"/>
              </a:rPr>
              <a:t> the client and workers</a:t>
            </a:r>
          </a:p>
          <a:p>
            <a:endParaRPr lang="it-IT" u="sng" dirty="0">
              <a:latin typeface="Calibri (Corpo)"/>
            </a:endParaRPr>
          </a:p>
          <a:p>
            <a:r>
              <a:rPr lang="en-US" b="1" dirty="0">
                <a:latin typeface="Consolas" panose="020B0609020204030204" pitchFamily="49" charset="0"/>
              </a:rPr>
              <a:t>USER(</a:t>
            </a:r>
            <a:r>
              <a:rPr lang="en-US" b="1" dirty="0" err="1">
                <a:latin typeface="Consolas" panose="020B0609020204030204" pitchFamily="49" charset="0"/>
              </a:rPr>
              <a:t>userId</a:t>
            </a:r>
            <a:r>
              <a:rPr lang="en-US" b="1" dirty="0">
                <a:latin typeface="Consolas" panose="020B0609020204030204" pitchFamily="49" charset="0"/>
              </a:rPr>
              <a:t>, username, name surname, email, password, role)</a:t>
            </a:r>
          </a:p>
          <a:p>
            <a:r>
              <a:rPr lang="en-US" i="1" dirty="0">
                <a:latin typeface="Consolas" panose="020B0609020204030204" pitchFamily="49" charset="0"/>
              </a:rPr>
              <a:t>	[the values has been taken from CLIENT and WORKER tables]</a:t>
            </a:r>
          </a:p>
          <a:p>
            <a:endParaRPr lang="it-IT" dirty="0">
              <a:latin typeface="Calibri (Corpo)"/>
            </a:endParaRPr>
          </a:p>
        </p:txBody>
      </p:sp>
    </p:spTree>
    <p:extLst>
      <p:ext uri="{BB962C8B-B14F-4D97-AF65-F5344CB8AC3E}">
        <p14:creationId xmlns:p14="http://schemas.microsoft.com/office/powerpoint/2010/main" val="268698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B261EC-87AB-4430-845B-2C63188BAA72}"/>
              </a:ext>
            </a:extLst>
          </p:cNvPr>
          <p:cNvSpPr>
            <a:spLocks noGrp="1"/>
          </p:cNvSpPr>
          <p:nvPr>
            <p:ph type="title"/>
          </p:nvPr>
        </p:nvSpPr>
        <p:spPr>
          <a:xfrm>
            <a:off x="2074984" y="212086"/>
            <a:ext cx="8229600" cy="1143000"/>
          </a:xfrm>
        </p:spPr>
        <p:txBody>
          <a:bodyPr/>
          <a:lstStyle/>
          <a:p>
            <a:pPr algn="ctr"/>
            <a:r>
              <a:rPr lang="en-US" b="1" i="1" dirty="0"/>
              <a:t>Note on image storage</a:t>
            </a:r>
            <a:endParaRPr lang="en-US" b="1" i="1" dirty="0">
              <a:solidFill>
                <a:srgbClr val="FF0000"/>
              </a:solidFill>
            </a:endParaRPr>
          </a:p>
        </p:txBody>
      </p:sp>
      <p:sp>
        <p:nvSpPr>
          <p:cNvPr id="2" name="CasellaDiTesto 1">
            <a:extLst>
              <a:ext uri="{FF2B5EF4-FFF2-40B4-BE49-F238E27FC236}">
                <a16:creationId xmlns:a16="http://schemas.microsoft.com/office/drawing/2014/main" id="{A139CB93-8A5C-4FAA-9A2B-0061093C0310}"/>
              </a:ext>
            </a:extLst>
          </p:cNvPr>
          <p:cNvSpPr txBox="1"/>
          <p:nvPr/>
        </p:nvSpPr>
        <p:spPr>
          <a:xfrm>
            <a:off x="1051560" y="1717040"/>
            <a:ext cx="10088880" cy="4154984"/>
          </a:xfrm>
          <a:prstGeom prst="rect">
            <a:avLst/>
          </a:prstGeom>
          <a:noFill/>
        </p:spPr>
        <p:txBody>
          <a:bodyPr wrap="square" rtlCol="0">
            <a:spAutoFit/>
          </a:bodyPr>
          <a:lstStyle/>
          <a:p>
            <a:r>
              <a:rPr lang="en-US" sz="2400" i="1" dirty="0"/>
              <a:t>To improve the flexibility of our application we decided to store all the images in the filesystem, in a path specified in the web.xml file. The DB is only used to store the names of the images files.</a:t>
            </a:r>
          </a:p>
          <a:p>
            <a:r>
              <a:rPr lang="en-US" sz="2400" i="1" dirty="0"/>
              <a:t>This allows to improve the application in two different aspects:</a:t>
            </a:r>
          </a:p>
          <a:p>
            <a:pPr marL="342900" indent="-342900">
              <a:buFont typeface="+mj-lt"/>
              <a:buAutoNum type="arabicPeriod"/>
            </a:pPr>
            <a:r>
              <a:rPr lang="en-US" sz="2400" i="1" dirty="0"/>
              <a:t>In case of a large number of products the DB would become quite big and unmanageable. Using a folder in the filesystem allows to manage and backup all the files separately from the rest of the data.</a:t>
            </a:r>
          </a:p>
          <a:p>
            <a:pPr marL="342900" indent="-342900">
              <a:buFont typeface="+mj-lt"/>
              <a:buAutoNum type="arabicPeriod"/>
            </a:pPr>
            <a:r>
              <a:rPr lang="en-US" sz="2400" i="1" dirty="0"/>
              <a:t>Allows the use of distributed systems: in real scenarios is quite common that the DBMS is not installed in the same machine where the other files of the application are stored. Building our application in the way described allows to setup it in such environments.</a:t>
            </a:r>
          </a:p>
        </p:txBody>
      </p:sp>
    </p:spTree>
    <p:extLst>
      <p:ext uri="{BB962C8B-B14F-4D97-AF65-F5344CB8AC3E}">
        <p14:creationId xmlns:p14="http://schemas.microsoft.com/office/powerpoint/2010/main" val="2195438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B261EC-87AB-4430-845B-2C63188BAA72}"/>
              </a:ext>
            </a:extLst>
          </p:cNvPr>
          <p:cNvSpPr>
            <a:spLocks noGrp="1"/>
          </p:cNvSpPr>
          <p:nvPr>
            <p:ph type="title"/>
          </p:nvPr>
        </p:nvSpPr>
        <p:spPr>
          <a:xfrm>
            <a:off x="2074984" y="212086"/>
            <a:ext cx="8229600" cy="1143000"/>
          </a:xfrm>
        </p:spPr>
        <p:txBody>
          <a:bodyPr/>
          <a:lstStyle/>
          <a:p>
            <a:pPr algn="ctr"/>
            <a:r>
              <a:rPr lang="en-US" b="1" i="1" dirty="0"/>
              <a:t>Note on image storage</a:t>
            </a:r>
            <a:endParaRPr lang="en-US" b="1" i="1" dirty="0">
              <a:solidFill>
                <a:srgbClr val="FF0000"/>
              </a:solidFill>
            </a:endParaRPr>
          </a:p>
        </p:txBody>
      </p:sp>
      <p:sp>
        <p:nvSpPr>
          <p:cNvPr id="5" name="CasellaDiTesto 4">
            <a:extLst>
              <a:ext uri="{FF2B5EF4-FFF2-40B4-BE49-F238E27FC236}">
                <a16:creationId xmlns:a16="http://schemas.microsoft.com/office/drawing/2014/main" id="{6B567570-BAB1-4B80-8816-A2F5D33DB4B8}"/>
              </a:ext>
            </a:extLst>
          </p:cNvPr>
          <p:cNvSpPr txBox="1"/>
          <p:nvPr/>
        </p:nvSpPr>
        <p:spPr>
          <a:xfrm>
            <a:off x="375920" y="1135145"/>
            <a:ext cx="11440160" cy="1569660"/>
          </a:xfrm>
          <a:prstGeom prst="rect">
            <a:avLst/>
          </a:prstGeom>
          <a:noFill/>
        </p:spPr>
        <p:txBody>
          <a:bodyPr wrap="square" rtlCol="0">
            <a:spAutoFit/>
          </a:bodyPr>
          <a:lstStyle/>
          <a:p>
            <a:pPr algn="just"/>
            <a:r>
              <a:rPr lang="en-US" sz="2400" i="1" dirty="0"/>
              <a:t>The retrieval of the image by the client is managed through a special Servlet, that receive the request for a specific image, retrieve from the DB the name of the file and send the image back to the client as a </a:t>
            </a:r>
            <a:r>
              <a:rPr lang="en-US" sz="2400" i="1" dirty="0" err="1"/>
              <a:t>bytestream</a:t>
            </a:r>
            <a:r>
              <a:rPr lang="en-US" sz="2400" i="1" dirty="0"/>
              <a:t>. A glimpse of its behavior is given by the following sequence diagram.</a:t>
            </a:r>
          </a:p>
        </p:txBody>
      </p:sp>
      <p:pic>
        <p:nvPicPr>
          <p:cNvPr id="6" name="Immagine 5" descr="Immagine che contiene screenshot, segnale, computer, via&#10;&#10;Descrizione generata automaticamente">
            <a:extLst>
              <a:ext uri="{FF2B5EF4-FFF2-40B4-BE49-F238E27FC236}">
                <a16:creationId xmlns:a16="http://schemas.microsoft.com/office/drawing/2014/main" id="{6210DB3D-767F-4BF7-B523-5A822F58C5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3262" y="2862890"/>
            <a:ext cx="6405475" cy="3783024"/>
          </a:xfrm>
          <a:prstGeom prst="rect">
            <a:avLst/>
          </a:prstGeom>
        </p:spPr>
      </p:pic>
    </p:spTree>
    <p:extLst>
      <p:ext uri="{BB962C8B-B14F-4D97-AF65-F5344CB8AC3E}">
        <p14:creationId xmlns:p14="http://schemas.microsoft.com/office/powerpoint/2010/main" val="377087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8D57BA84-8EDB-4BA0-86EB-0A0A95D1033F}"/>
              </a:ext>
            </a:extLst>
          </p:cNvPr>
          <p:cNvSpPr txBox="1"/>
          <p:nvPr/>
        </p:nvSpPr>
        <p:spPr>
          <a:xfrm>
            <a:off x="638536" y="1389810"/>
            <a:ext cx="10914927" cy="4524315"/>
          </a:xfrm>
          <a:prstGeom prst="rect">
            <a:avLst/>
          </a:prstGeom>
          <a:noFill/>
        </p:spPr>
        <p:txBody>
          <a:bodyPr wrap="square">
            <a:spAutoFit/>
          </a:bodyPr>
          <a:lstStyle/>
          <a:p>
            <a:r>
              <a:rPr lang="it-IT" dirty="0"/>
              <a:t>Un’applicazione web consente la gestione di richieste di preventivi per prodotti personalizzati. Un preventivo è</a:t>
            </a:r>
          </a:p>
          <a:p>
            <a:r>
              <a:rPr lang="it-IT" dirty="0"/>
              <a:t>associato a un prodotto, al cliente che l’ha richiesto e all’impiegato che l’ha gestito. Il preventivo comprende una</a:t>
            </a:r>
          </a:p>
          <a:p>
            <a:r>
              <a:rPr lang="it-IT" dirty="0"/>
              <a:t>o più opzioni per il prodotto a cui è associato, che devono essere tra quelle disponibili per il prodotto. Un</a:t>
            </a:r>
          </a:p>
          <a:p>
            <a:r>
              <a:rPr lang="it-IT" dirty="0"/>
              <a:t>prodotto ha un codice, un’immagine e un nome. Un’opzione ha un codice, un tipo (“normale”, “in offerta”) e un</a:t>
            </a:r>
          </a:p>
          <a:p>
            <a:r>
              <a:rPr lang="it-IT" dirty="0"/>
              <a:t>nome. Un preventivo ha un prezzo, definito dall’impiegato. Quando </a:t>
            </a:r>
            <a:r>
              <a:rPr lang="it-IT" b="1" dirty="0">
                <a:solidFill>
                  <a:srgbClr val="0070C0"/>
                </a:solidFill>
              </a:rPr>
              <a:t>l’utente (cliente o impiegato) accede</a:t>
            </a:r>
          </a:p>
          <a:p>
            <a:r>
              <a:rPr lang="it-IT" b="1" dirty="0">
                <a:solidFill>
                  <a:srgbClr val="0070C0"/>
                </a:solidFill>
              </a:rPr>
              <a:t>all’applicazione</a:t>
            </a:r>
            <a:r>
              <a:rPr lang="it-IT" dirty="0"/>
              <a:t>, appare una </a:t>
            </a:r>
            <a:r>
              <a:rPr lang="it-IT" b="1" dirty="0">
                <a:solidFill>
                  <a:srgbClr val="FF0000"/>
                </a:solidFill>
              </a:rPr>
              <a:t>LOGIN PAGE</a:t>
            </a:r>
            <a:r>
              <a:rPr lang="it-IT" dirty="0"/>
              <a:t>, mediante la quale </a:t>
            </a:r>
            <a:r>
              <a:rPr lang="it-IT" b="1" dirty="0">
                <a:solidFill>
                  <a:srgbClr val="0070C0"/>
                </a:solidFill>
              </a:rPr>
              <a:t>l’utente </a:t>
            </a:r>
            <a:r>
              <a:rPr lang="it-IT" b="1" dirty="0">
                <a:solidFill>
                  <a:srgbClr val="974806"/>
                </a:solidFill>
              </a:rPr>
              <a:t>si autentica</a:t>
            </a:r>
            <a:r>
              <a:rPr lang="it-IT" b="1" dirty="0">
                <a:solidFill>
                  <a:srgbClr val="0070C0"/>
                </a:solidFill>
              </a:rPr>
              <a:t> con username e password</a:t>
            </a:r>
            <a:r>
              <a:rPr lang="it-IT" dirty="0"/>
              <a:t>.</a:t>
            </a:r>
          </a:p>
          <a:p>
            <a:r>
              <a:rPr lang="it-IT" dirty="0"/>
              <a:t>Quando un </a:t>
            </a:r>
            <a:r>
              <a:rPr lang="it-IT" b="1" dirty="0">
                <a:solidFill>
                  <a:srgbClr val="0070C0"/>
                </a:solidFill>
              </a:rPr>
              <a:t>cliente fa login</a:t>
            </a:r>
            <a:r>
              <a:rPr lang="it-IT" dirty="0"/>
              <a:t>, accede a una pagina </a:t>
            </a:r>
            <a:r>
              <a:rPr lang="it-IT" b="1" dirty="0">
                <a:solidFill>
                  <a:srgbClr val="FF0000"/>
                </a:solidFill>
              </a:rPr>
              <a:t>HOME PAGE CLIENTE</a:t>
            </a:r>
            <a:r>
              <a:rPr lang="it-IT" dirty="0"/>
              <a:t> che contiene una </a:t>
            </a:r>
            <a:r>
              <a:rPr lang="it-IT" b="1" dirty="0" err="1">
                <a:solidFill>
                  <a:srgbClr val="00B050"/>
                </a:solidFill>
              </a:rPr>
              <a:t>form</a:t>
            </a:r>
            <a:r>
              <a:rPr lang="it-IT" dirty="0"/>
              <a:t> per </a:t>
            </a:r>
            <a:r>
              <a:rPr lang="it-IT" b="1" dirty="0">
                <a:solidFill>
                  <a:srgbClr val="974806"/>
                </a:solidFill>
              </a:rPr>
              <a:t>creare un</a:t>
            </a:r>
          </a:p>
          <a:p>
            <a:r>
              <a:rPr lang="it-IT" b="1" dirty="0">
                <a:solidFill>
                  <a:srgbClr val="974806"/>
                </a:solidFill>
              </a:rPr>
              <a:t>preventivo</a:t>
            </a:r>
            <a:r>
              <a:rPr lang="it-IT" dirty="0"/>
              <a:t> e </a:t>
            </a:r>
            <a:r>
              <a:rPr lang="it-IT" b="1" dirty="0">
                <a:solidFill>
                  <a:srgbClr val="00B050"/>
                </a:solidFill>
              </a:rPr>
              <a:t>l’elenco dei preventivi creati dal cliente</a:t>
            </a:r>
            <a:r>
              <a:rPr lang="it-IT" dirty="0"/>
              <a:t>. Mediante la </a:t>
            </a:r>
            <a:r>
              <a:rPr lang="it-IT" b="1" dirty="0" err="1">
                <a:solidFill>
                  <a:srgbClr val="00B050"/>
                </a:solidFill>
              </a:rPr>
              <a:t>form</a:t>
            </a:r>
            <a:r>
              <a:rPr lang="it-IT" dirty="0"/>
              <a:t> l’utente per prima cosa </a:t>
            </a:r>
            <a:r>
              <a:rPr lang="it-IT" b="1" dirty="0">
                <a:solidFill>
                  <a:srgbClr val="0070C0"/>
                </a:solidFill>
              </a:rPr>
              <a:t>sceglie il prodotto</a:t>
            </a:r>
            <a:r>
              <a:rPr lang="it-IT" dirty="0"/>
              <a:t>;</a:t>
            </a:r>
          </a:p>
          <a:p>
            <a:r>
              <a:rPr lang="it-IT" dirty="0"/>
              <a:t>scelto il prodotto, la </a:t>
            </a:r>
            <a:r>
              <a:rPr lang="it-IT" b="1" dirty="0" err="1">
                <a:solidFill>
                  <a:srgbClr val="00B050"/>
                </a:solidFill>
              </a:rPr>
              <a:t>form</a:t>
            </a:r>
            <a:r>
              <a:rPr lang="it-IT" dirty="0"/>
              <a:t> </a:t>
            </a:r>
            <a:r>
              <a:rPr lang="it-IT" b="1" dirty="0">
                <a:solidFill>
                  <a:srgbClr val="974806"/>
                </a:solidFill>
              </a:rPr>
              <a:t>mostra le opzioni di quel prodotto</a:t>
            </a:r>
            <a:r>
              <a:rPr lang="it-IT" dirty="0"/>
              <a:t>. </a:t>
            </a:r>
            <a:r>
              <a:rPr lang="it-IT" b="1" dirty="0">
                <a:solidFill>
                  <a:srgbClr val="0070C0"/>
                </a:solidFill>
              </a:rPr>
              <a:t>L’utente sceglie le opzioni</a:t>
            </a:r>
            <a:r>
              <a:rPr lang="it-IT" dirty="0"/>
              <a:t> (almeno una) e </a:t>
            </a:r>
            <a:r>
              <a:rPr lang="it-IT" b="1" dirty="0">
                <a:solidFill>
                  <a:srgbClr val="0070C0"/>
                </a:solidFill>
              </a:rPr>
              <a:t>conferma</a:t>
            </a:r>
          </a:p>
          <a:p>
            <a:r>
              <a:rPr lang="it-IT" b="1" dirty="0">
                <a:solidFill>
                  <a:srgbClr val="0070C0"/>
                </a:solidFill>
              </a:rPr>
              <a:t>l’invio del preventivo</a:t>
            </a:r>
            <a:r>
              <a:rPr lang="it-IT" dirty="0"/>
              <a:t> mediante il bottone </a:t>
            </a:r>
            <a:r>
              <a:rPr lang="it-IT" b="1" dirty="0">
                <a:solidFill>
                  <a:srgbClr val="00B050"/>
                </a:solidFill>
              </a:rPr>
              <a:t>INVIA PREVENTIVO</a:t>
            </a:r>
            <a:r>
              <a:rPr lang="it-IT" dirty="0"/>
              <a:t>. Quando </a:t>
            </a:r>
            <a:r>
              <a:rPr lang="it-IT" b="1" dirty="0">
                <a:solidFill>
                  <a:srgbClr val="0070C0"/>
                </a:solidFill>
              </a:rPr>
              <a:t>un impiegato fa login</a:t>
            </a:r>
            <a:r>
              <a:rPr lang="it-IT" dirty="0"/>
              <a:t>, accede a una pagina</a:t>
            </a:r>
          </a:p>
          <a:p>
            <a:r>
              <a:rPr lang="it-IT" b="1" dirty="0">
                <a:solidFill>
                  <a:srgbClr val="FF0000"/>
                </a:solidFill>
              </a:rPr>
              <a:t>HOME PAGE IMPIEGATO</a:t>
            </a:r>
            <a:r>
              <a:rPr lang="it-IT" dirty="0"/>
              <a:t> che contiene </a:t>
            </a:r>
            <a:r>
              <a:rPr lang="it-IT" b="1" dirty="0">
                <a:solidFill>
                  <a:srgbClr val="00B050"/>
                </a:solidFill>
              </a:rPr>
              <a:t>l’elenco dei preventivi gestiti da lui</a:t>
            </a:r>
            <a:r>
              <a:rPr lang="it-IT" dirty="0"/>
              <a:t> in precedenza e quello dei </a:t>
            </a:r>
            <a:r>
              <a:rPr lang="it-IT" b="1" dirty="0">
                <a:solidFill>
                  <a:srgbClr val="00B050"/>
                </a:solidFill>
              </a:rPr>
              <a:t>preventivi</a:t>
            </a:r>
          </a:p>
          <a:p>
            <a:r>
              <a:rPr lang="it-IT" b="1" dirty="0">
                <a:solidFill>
                  <a:srgbClr val="00B050"/>
                </a:solidFill>
              </a:rPr>
              <a:t>non ancora associati a nessun impiegato</a:t>
            </a:r>
            <a:r>
              <a:rPr lang="it-IT" dirty="0"/>
              <a:t>. Quando </a:t>
            </a:r>
            <a:r>
              <a:rPr lang="it-IT" b="1" dirty="0">
                <a:solidFill>
                  <a:srgbClr val="0070C0"/>
                </a:solidFill>
              </a:rPr>
              <a:t>l’impiegato seleziona un elemento dall’elenco</a:t>
            </a:r>
            <a:r>
              <a:rPr lang="it-IT" dirty="0"/>
              <a:t> dei preventivi</a:t>
            </a:r>
          </a:p>
          <a:p>
            <a:r>
              <a:rPr lang="it-IT" dirty="0"/>
              <a:t>non ancora associati a nessuno, compare una pagina </a:t>
            </a:r>
            <a:r>
              <a:rPr lang="it-IT" b="1" dirty="0">
                <a:solidFill>
                  <a:srgbClr val="FF0000"/>
                </a:solidFill>
              </a:rPr>
              <a:t>PREZZA PREVENTIVO</a:t>
            </a:r>
            <a:r>
              <a:rPr lang="it-IT" dirty="0"/>
              <a:t> che </a:t>
            </a:r>
            <a:r>
              <a:rPr lang="it-IT" b="1" dirty="0">
                <a:solidFill>
                  <a:srgbClr val="974806"/>
                </a:solidFill>
              </a:rPr>
              <a:t>mostra i dati del cliente</a:t>
            </a:r>
            <a:r>
              <a:rPr lang="it-IT" dirty="0"/>
              <a:t> (username)</a:t>
            </a:r>
          </a:p>
          <a:p>
            <a:r>
              <a:rPr lang="it-IT" b="1" dirty="0">
                <a:solidFill>
                  <a:srgbClr val="974806"/>
                </a:solidFill>
              </a:rPr>
              <a:t>e del preventivo</a:t>
            </a:r>
            <a:r>
              <a:rPr lang="it-IT" dirty="0"/>
              <a:t> e una </a:t>
            </a:r>
            <a:r>
              <a:rPr lang="it-IT" b="1" dirty="0" err="1">
                <a:solidFill>
                  <a:srgbClr val="00B050"/>
                </a:solidFill>
              </a:rPr>
              <a:t>form</a:t>
            </a:r>
            <a:r>
              <a:rPr lang="it-IT" dirty="0"/>
              <a:t> per </a:t>
            </a:r>
            <a:r>
              <a:rPr lang="it-IT" b="1" dirty="0">
                <a:solidFill>
                  <a:srgbClr val="974806"/>
                </a:solidFill>
              </a:rPr>
              <a:t>inserire il prezzo del preventivo</a:t>
            </a:r>
            <a:r>
              <a:rPr lang="it-IT" dirty="0"/>
              <a:t>. Quando </a:t>
            </a:r>
            <a:r>
              <a:rPr lang="it-IT" b="1" dirty="0">
                <a:solidFill>
                  <a:srgbClr val="0070C0"/>
                </a:solidFill>
              </a:rPr>
              <a:t>l’impiegato inserisce il prezzo e invia i</a:t>
            </a:r>
          </a:p>
          <a:p>
            <a:r>
              <a:rPr lang="it-IT" b="1" dirty="0">
                <a:solidFill>
                  <a:srgbClr val="0070C0"/>
                </a:solidFill>
              </a:rPr>
              <a:t>dati</a:t>
            </a:r>
            <a:r>
              <a:rPr lang="it-IT" dirty="0"/>
              <a:t> con il bottone </a:t>
            </a:r>
            <a:r>
              <a:rPr lang="it-IT" b="1" dirty="0">
                <a:solidFill>
                  <a:srgbClr val="00B050"/>
                </a:solidFill>
              </a:rPr>
              <a:t>INVIA PREZZO</a:t>
            </a:r>
            <a:r>
              <a:rPr lang="it-IT" dirty="0"/>
              <a:t>, compare di nuovo la pagina </a:t>
            </a:r>
            <a:r>
              <a:rPr lang="it-IT" b="1" dirty="0">
                <a:solidFill>
                  <a:srgbClr val="FF0000"/>
                </a:solidFill>
              </a:rPr>
              <a:t>HOME PAGE IMPIEGATO</a:t>
            </a:r>
            <a:r>
              <a:rPr lang="it-IT" dirty="0"/>
              <a:t> con gli </a:t>
            </a:r>
            <a:r>
              <a:rPr lang="it-IT" b="1" dirty="0">
                <a:solidFill>
                  <a:srgbClr val="00B050"/>
                </a:solidFill>
              </a:rPr>
              <a:t>elenchi dei</a:t>
            </a:r>
          </a:p>
          <a:p>
            <a:r>
              <a:rPr lang="it-IT" b="1" dirty="0">
                <a:solidFill>
                  <a:srgbClr val="00B050"/>
                </a:solidFill>
              </a:rPr>
              <a:t>preventivi aggiornati</a:t>
            </a:r>
            <a:r>
              <a:rPr lang="it-IT" dirty="0"/>
              <a:t>.</a:t>
            </a:r>
          </a:p>
        </p:txBody>
      </p:sp>
      <p:sp>
        <p:nvSpPr>
          <p:cNvPr id="6" name="Title 1">
            <a:extLst>
              <a:ext uri="{FF2B5EF4-FFF2-40B4-BE49-F238E27FC236}">
                <a16:creationId xmlns:a16="http://schemas.microsoft.com/office/drawing/2014/main" id="{09207A43-9418-4B9A-9A32-650CB5671253}"/>
              </a:ext>
            </a:extLst>
          </p:cNvPr>
          <p:cNvSpPr>
            <a:spLocks noGrp="1"/>
          </p:cNvSpPr>
          <p:nvPr>
            <p:ph type="title"/>
          </p:nvPr>
        </p:nvSpPr>
        <p:spPr>
          <a:xfrm>
            <a:off x="2074984" y="246810"/>
            <a:ext cx="8229600" cy="1143000"/>
          </a:xfrm>
        </p:spPr>
        <p:txBody>
          <a:bodyPr/>
          <a:lstStyle/>
          <a:p>
            <a:pPr algn="ctr"/>
            <a:r>
              <a:rPr lang="en-US" b="1" i="1" dirty="0"/>
              <a:t>Application requirements analysis</a:t>
            </a:r>
            <a:endParaRPr lang="en-US" b="1" i="1" dirty="0">
              <a:solidFill>
                <a:srgbClr val="FF0000"/>
              </a:solidFill>
            </a:endParaRPr>
          </a:p>
        </p:txBody>
      </p:sp>
      <p:sp>
        <p:nvSpPr>
          <p:cNvPr id="3" name="CasellaDiTesto 2">
            <a:extLst>
              <a:ext uri="{FF2B5EF4-FFF2-40B4-BE49-F238E27FC236}">
                <a16:creationId xmlns:a16="http://schemas.microsoft.com/office/drawing/2014/main" id="{16510B76-729B-4307-A506-991626068C3A}"/>
              </a:ext>
            </a:extLst>
          </p:cNvPr>
          <p:cNvSpPr txBox="1"/>
          <p:nvPr/>
        </p:nvSpPr>
        <p:spPr>
          <a:xfrm>
            <a:off x="638535" y="6211669"/>
            <a:ext cx="5457464" cy="646331"/>
          </a:xfrm>
          <a:prstGeom prst="rect">
            <a:avLst/>
          </a:prstGeom>
          <a:noFill/>
        </p:spPr>
        <p:txBody>
          <a:bodyPr wrap="square" rtlCol="0">
            <a:spAutoFit/>
          </a:bodyPr>
          <a:lstStyle/>
          <a:p>
            <a:r>
              <a:rPr lang="en-US" b="1" dirty="0">
                <a:solidFill>
                  <a:srgbClr val="FF0000"/>
                </a:solidFill>
              </a:rPr>
              <a:t>Pages (views)</a:t>
            </a:r>
            <a:r>
              <a:rPr lang="en-US" b="1" dirty="0"/>
              <a:t>, </a:t>
            </a:r>
            <a:r>
              <a:rPr lang="en-US" b="1" dirty="0">
                <a:solidFill>
                  <a:srgbClr val="00B050"/>
                </a:solidFill>
              </a:rPr>
              <a:t>view components</a:t>
            </a:r>
            <a:r>
              <a:rPr lang="en-US" b="1" dirty="0"/>
              <a:t>, </a:t>
            </a:r>
            <a:r>
              <a:rPr lang="en-US" b="1" dirty="0">
                <a:solidFill>
                  <a:srgbClr val="0070C0"/>
                </a:solidFill>
              </a:rPr>
              <a:t>events</a:t>
            </a:r>
            <a:r>
              <a:rPr lang="en-US" b="1" dirty="0"/>
              <a:t>, </a:t>
            </a:r>
            <a:r>
              <a:rPr lang="en-US" b="1" dirty="0">
                <a:solidFill>
                  <a:srgbClr val="974806"/>
                </a:solidFill>
              </a:rPr>
              <a:t>actions</a:t>
            </a:r>
            <a:endParaRPr lang="en-US" b="1" dirty="0"/>
          </a:p>
          <a:p>
            <a:endParaRPr lang="it-IT" dirty="0"/>
          </a:p>
        </p:txBody>
      </p:sp>
    </p:spTree>
    <p:extLst>
      <p:ext uri="{BB962C8B-B14F-4D97-AF65-F5344CB8AC3E}">
        <p14:creationId xmlns:p14="http://schemas.microsoft.com/office/powerpoint/2010/main" val="2176277444"/>
      </p:ext>
    </p:extLst>
  </p:cSld>
  <p:clrMapOvr>
    <a:masterClrMapping/>
  </p:clrMapOvr>
</p:sld>
</file>

<file path=ppt/theme/theme1.xml><?xml version="1.0" encoding="utf-8"?>
<a:theme xmlns:a="http://schemas.openxmlformats.org/drawingml/2006/main" name="Tema di Offic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1592</TotalTime>
  <Words>3086</Words>
  <Application>Microsoft Office PowerPoint</Application>
  <PresentationFormat>Widescreen</PresentationFormat>
  <Paragraphs>357</Paragraphs>
  <Slides>58</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58</vt:i4>
      </vt:variant>
    </vt:vector>
  </HeadingPairs>
  <TitlesOfParts>
    <vt:vector size="64" baseType="lpstr">
      <vt:lpstr>Arial</vt:lpstr>
      <vt:lpstr>Calibri</vt:lpstr>
      <vt:lpstr>Calibri (Corpo)</vt:lpstr>
      <vt:lpstr>Calibri Light</vt:lpstr>
      <vt:lpstr>Consolas</vt:lpstr>
      <vt:lpstr>Tema di Office</vt:lpstr>
      <vt:lpstr>Tecnologie Informatiche per il Web</vt:lpstr>
      <vt:lpstr>Application requirements</vt:lpstr>
      <vt:lpstr>Real case application</vt:lpstr>
      <vt:lpstr>Data analysis</vt:lpstr>
      <vt:lpstr>Database E-R model</vt:lpstr>
      <vt:lpstr>Logical schema</vt:lpstr>
      <vt:lpstr>Note on image storage</vt:lpstr>
      <vt:lpstr>Note on image storage</vt:lpstr>
      <vt:lpstr>Application requirements analysis</vt:lpstr>
      <vt:lpstr>Note on form design choice</vt:lpstr>
      <vt:lpstr>DAO &amp; Model objects (common to HTML and RIA projects)</vt:lpstr>
      <vt:lpstr>Presentazione standard di PowerPoint</vt:lpstr>
      <vt:lpstr>Presentazione standard di PowerPoint</vt:lpstr>
      <vt:lpstr>Presentazione standard di PowerPoint</vt:lpstr>
      <vt:lpstr>Presentazione standard di PowerPoint</vt:lpstr>
      <vt:lpstr>Controllers &amp; Views </vt:lpstr>
      <vt:lpstr>Event: Login (Worker &amp; Client)</vt:lpstr>
      <vt:lpstr>Event: Registration</vt:lpstr>
      <vt:lpstr>Event: Client access home page</vt:lpstr>
      <vt:lpstr>Event: Client submit a request</vt:lpstr>
      <vt:lpstr>Event: Worker access home page</vt:lpstr>
      <vt:lpstr>Event: Worker access quotation page</vt:lpstr>
      <vt:lpstr>Event: Worker set a quotation price</vt:lpstr>
      <vt:lpstr>Presentazione standard di PowerPoint</vt:lpstr>
      <vt:lpstr>Error management</vt:lpstr>
      <vt:lpstr>Filters</vt:lpstr>
      <vt:lpstr>Filter: check if the user is authenticated</vt:lpstr>
      <vt:lpstr>Filter: check if the user is a client</vt:lpstr>
      <vt:lpstr>Filter: check if the user is a worker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Event: Login (Worker &amp; Client)</vt:lpstr>
      <vt:lpstr>Event: Registration (pt.1)</vt:lpstr>
      <vt:lpstr>Event: Registration (pt.2)</vt:lpstr>
      <vt:lpstr>Event: Client access home page (pt.1)</vt:lpstr>
      <vt:lpstr>Event: Client access home page (pt.2)</vt:lpstr>
      <vt:lpstr>Event: Client access home page (pt.3)</vt:lpstr>
      <vt:lpstr>Event: Show quotation details</vt:lpstr>
      <vt:lpstr>Event: Submit a new request (pt.1)</vt:lpstr>
      <vt:lpstr>Event: Submit a new request (pt.2)</vt:lpstr>
      <vt:lpstr>Event: Worker access home page (pt.1)</vt:lpstr>
      <vt:lpstr>Event: Worker access home page (pt.2)</vt:lpstr>
      <vt:lpstr>Event: Worker access home page (pt.3)</vt:lpstr>
      <vt:lpstr>Event: Show price form</vt:lpstr>
      <vt:lpstr>Event: Add a price to a quotation (pt.1)</vt:lpstr>
      <vt:lpstr>Event: Add a price to a quotation (pt.2)</vt:lpstr>
      <vt:lpstr>Filters</vt:lpstr>
      <vt:lpstr>Filter: check if the user is authenticated</vt:lpstr>
      <vt:lpstr>Filter: check if the user is a client</vt:lpstr>
      <vt:lpstr>Filter: check if the user is a worker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Luca Gambarotto</dc:creator>
  <cp:lastModifiedBy>Luca Gambarotto</cp:lastModifiedBy>
  <cp:revision>36</cp:revision>
  <dcterms:created xsi:type="dcterms:W3CDTF">2020-04-16T13:17:55Z</dcterms:created>
  <dcterms:modified xsi:type="dcterms:W3CDTF">2020-07-13T16:07:50Z</dcterms:modified>
</cp:coreProperties>
</file>